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3" r:id="rId5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357" autoAdjust="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9" d="100"/>
          <a:sy n="89" d="100"/>
        </p:scale>
        <p:origin x="30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830594C5-4210-4C0B-94C8-05EA2A273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9A07B545-CB7B-485B-8848-24C5090D7C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60CCD18-55E0-41B3-9DC7-739DEE0AD340}" type="datetime1">
              <a:rPr lang="ru-RU" smtClean="0"/>
              <a:t>14.03.2023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DD9E7E0C-EC12-408D-80EA-659FD94A65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="" xmlns:a16="http://schemas.microsoft.com/office/drawing/2014/main" id="{DF952D70-4DD5-4630-8772-5085BDBF1D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1D13D6A-DFDD-4B27-9F53-83C0CD933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9633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2E95664-4811-4F2E-9C58-5236E9ABD6FD}" type="datetime1">
              <a:rPr lang="ru-RU" noProof="0" smtClean="0"/>
              <a:t>14.03.2023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A1D7B6F-E65C-42E7-86A5-0A01C6C95227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2954326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ru-RU" noProof="0" smtClean="0"/>
              <a:t>1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845230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=""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=""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=""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=""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=""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=""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=""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=""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=""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8126323" y="5127866"/>
            <a:ext cx="3963590" cy="858767"/>
          </a:xfrm>
        </p:spPr>
        <p:txBody>
          <a:bodyPr rtlCol="0" anchor="ctr" anchorCtr="0"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ЩЕЛКНИТЕ, ЧТОБЫ ИЗМЕНИТЬ ОБРАЗЕЦ</a:t>
            </a:r>
          </a:p>
        </p:txBody>
      </p:sp>
      <p:sp>
        <p:nvSpPr>
          <p:cNvPr id="42" name="Рисунок 26">
            <a:extLst>
              <a:ext uri="{FF2B5EF4-FFF2-40B4-BE49-F238E27FC236}">
                <a16:creationId xmlns=""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0" y="1115082"/>
            <a:ext cx="6230657" cy="531460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7262451" y="2726139"/>
            <a:ext cx="4851352" cy="1827069"/>
          </a:xfrm>
        </p:spPr>
        <p:txBody>
          <a:bodyPr rtlCol="0"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45" name="Текст 44">
            <a:extLst>
              <a:ext uri="{FF2B5EF4-FFF2-40B4-BE49-F238E27FC236}">
                <a16:creationId xmlns=""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9571721" y="580664"/>
            <a:ext cx="1391775" cy="858837"/>
          </a:xfrm>
        </p:spPr>
        <p:txBody>
          <a:bodyPr rtlCol="0"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МЕСЯЦ</a:t>
            </a:r>
            <a:br>
              <a:rPr lang="ru-RU" noProof="0"/>
            </a:br>
            <a:r>
              <a:rPr lang="ru-RU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377174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благодарнос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Графический объект 35">
            <a:extLst>
              <a:ext uri="{FF2B5EF4-FFF2-40B4-BE49-F238E27FC236}">
                <a16:creationId xmlns=""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>
            <a:off x="6678503" y="1430186"/>
            <a:ext cx="5526208" cy="2613848"/>
            <a:chOff x="6678503" y="665690"/>
            <a:chExt cx="5526208" cy="2613848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=""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=""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14" name="Полилиния: Фигура 13">
            <a:extLst>
              <a:ext uri="{FF2B5EF4-FFF2-40B4-BE49-F238E27FC236}">
                <a16:creationId xmlns=""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5886429" y="5240536"/>
            <a:ext cx="1486046" cy="162576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0" name="Полилиния: Фигура 9">
            <a:extLst>
              <a:ext uri="{FF2B5EF4-FFF2-40B4-BE49-F238E27FC236}">
                <a16:creationId xmlns=""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13301" y="298479"/>
            <a:ext cx="2679964" cy="762075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2" name="Полилиния: фигура 11">
            <a:extLst>
              <a:ext uri="{FF2B5EF4-FFF2-40B4-BE49-F238E27FC236}">
                <a16:creationId xmlns=""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=""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7752243" y="4099514"/>
            <a:ext cx="4445438" cy="1105009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9" name="Полилиния: Фигура 8">
            <a:extLst>
              <a:ext uri="{FF2B5EF4-FFF2-40B4-BE49-F238E27FC236}">
                <a16:creationId xmlns=""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13301" y="237513"/>
            <a:ext cx="2895885" cy="10288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1" name="Полилиния: Фигура 10">
            <a:extLst>
              <a:ext uri="{FF2B5EF4-FFF2-40B4-BE49-F238E27FC236}">
                <a16:creationId xmlns=""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3" name="Полилиния: Фигура 12">
            <a:extLst>
              <a:ext uri="{FF2B5EF4-FFF2-40B4-BE49-F238E27FC236}">
                <a16:creationId xmlns=""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6033764" y="5121144"/>
            <a:ext cx="1714669" cy="1740071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5" name="Полилиния: Фигура 14">
            <a:extLst>
              <a:ext uri="{FF2B5EF4-FFF2-40B4-BE49-F238E27FC236}">
                <a16:creationId xmlns=""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8228540" y="3516857"/>
            <a:ext cx="3975491" cy="1663864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840000">
            <a:off x="7388594" y="2045086"/>
            <a:ext cx="4821219" cy="1325563"/>
          </a:xfrm>
        </p:spPr>
        <p:txBody>
          <a:bodyPr rtlCol="0">
            <a:normAutofit/>
          </a:bodyPr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Спасибо за внимание!</a:t>
            </a:r>
          </a:p>
        </p:txBody>
      </p:sp>
      <p:grpSp>
        <p:nvGrpSpPr>
          <p:cNvPr id="23" name="Графический объект 21">
            <a:extLst>
              <a:ext uri="{FF2B5EF4-FFF2-40B4-BE49-F238E27FC236}">
                <a16:creationId xmlns=""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12667" y="718133"/>
            <a:ext cx="6444343" cy="6146228"/>
            <a:chOff x="-12667" y="718133"/>
            <a:chExt cx="6444343" cy="6146228"/>
          </a:xfrm>
        </p:grpSpPr>
        <p:sp>
          <p:nvSpPr>
            <p:cNvPr id="24" name="Полилиния: Фигура 23">
              <a:extLst>
                <a:ext uri="{FF2B5EF4-FFF2-40B4-BE49-F238E27FC236}">
                  <a16:creationId xmlns=""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=""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30" name="Рисунок 28">
            <a:extLst>
              <a:ext uri="{FF2B5EF4-FFF2-40B4-BE49-F238E27FC236}">
                <a16:creationId xmlns=""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600" y="1096296"/>
            <a:ext cx="6052552" cy="525984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5" name="Текст 34">
            <a:extLst>
              <a:ext uri="{FF2B5EF4-FFF2-40B4-BE49-F238E27FC236}">
                <a16:creationId xmlns=""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720000">
            <a:off x="8526498" y="4052877"/>
            <a:ext cx="3689627" cy="642938"/>
          </a:xfrm>
        </p:spPr>
        <p:txBody>
          <a:bodyPr rtlCol="0" anchor="ctr" anchorCtr="0">
            <a:noAutofit/>
          </a:bodyPr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  <a:lvl2pPr marL="457200" indent="0">
              <a:buNone/>
              <a:defRPr sz="2600">
                <a:solidFill>
                  <a:schemeClr val="bg1"/>
                </a:solidFill>
              </a:defRPr>
            </a:lvl2pPr>
            <a:lvl3pPr marL="914400" indent="0">
              <a:buNone/>
              <a:defRPr sz="2600">
                <a:solidFill>
                  <a:schemeClr val="bg1"/>
                </a:solidFill>
              </a:defRPr>
            </a:lvl3pPr>
            <a:lvl4pPr marL="1371600" indent="0">
              <a:buNone/>
              <a:defRPr sz="2600">
                <a:solidFill>
                  <a:schemeClr val="bg1"/>
                </a:solidFill>
              </a:defRPr>
            </a:lvl4pPr>
            <a:lvl5pPr marL="1828800" indent="0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5617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=""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=""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=""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=""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=""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=""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=""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=""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=""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630442" y="2818995"/>
            <a:ext cx="4851352" cy="1827069"/>
          </a:xfrm>
        </p:spPr>
        <p:txBody>
          <a:bodyPr rtlCol="0"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23" name="Подзаголовок 2">
            <a:extLst>
              <a:ext uri="{FF2B5EF4-FFF2-40B4-BE49-F238E27FC236}">
                <a16:creationId xmlns=""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7075878" y="2826510"/>
            <a:ext cx="4975641" cy="1655762"/>
          </a:xfrm>
        </p:spPr>
        <p:txBody>
          <a:bodyPr rtlCol="0"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655702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=""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=""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noProof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 rtlCol="0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</p:grpSp>
      <p:sp>
        <p:nvSpPr>
          <p:cNvPr id="21" name="Текст 2">
            <a:extLst>
              <a:ext uri="{FF2B5EF4-FFF2-40B4-BE49-F238E27FC236}">
                <a16:creationId xmlns=""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1075" y="3345999"/>
            <a:ext cx="7319700" cy="1500187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804643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22" name="Объект 2">
            <a:extLst>
              <a:ext uri="{FF2B5EF4-FFF2-40B4-BE49-F238E27FC236}">
                <a16:creationId xmlns=""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225" y="1825625"/>
            <a:ext cx="10442575" cy="4351338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91442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7" name="Объект 2">
            <a:extLst>
              <a:ext uri="{FF2B5EF4-FFF2-40B4-BE49-F238E27FC236}">
                <a16:creationId xmlns=""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608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18" name="Объект 3">
            <a:extLst>
              <a:ext uri="{FF2B5EF4-FFF2-40B4-BE49-F238E27FC236}">
                <a16:creationId xmlns=""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608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013669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5870" y="312092"/>
            <a:ext cx="4391191" cy="136812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7" name="Текст 2">
            <a:extLst>
              <a:ext uri="{FF2B5EF4-FFF2-40B4-BE49-F238E27FC236}">
                <a16:creationId xmlns=""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42689"/>
            <a:ext cx="5157787" cy="562385"/>
          </a:xfr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8" name="Объект 3">
            <a:extLst>
              <a:ext uri="{FF2B5EF4-FFF2-40B4-BE49-F238E27FC236}">
                <a16:creationId xmlns=""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38097"/>
            <a:ext cx="5157787" cy="3184634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19" name="Текст 4">
            <a:extLst>
              <a:ext uri="{FF2B5EF4-FFF2-40B4-BE49-F238E27FC236}">
                <a16:creationId xmlns=""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42689"/>
            <a:ext cx="5183188" cy="562385"/>
          </a:xfr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0" name="Объект 5">
            <a:extLst>
              <a:ext uri="{FF2B5EF4-FFF2-40B4-BE49-F238E27FC236}">
                <a16:creationId xmlns=""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38097"/>
            <a:ext cx="5183188" cy="3184634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915233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=""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=""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=""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=""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=""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6" name="Объект 2">
            <a:extLst>
              <a:ext uri="{FF2B5EF4-FFF2-40B4-BE49-F238E27FC236}">
                <a16:creationId xmlns=""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347788"/>
            <a:ext cx="6172200" cy="4330539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19" name="Текст 3">
            <a:extLst>
              <a:ext uri="{FF2B5EF4-FFF2-40B4-BE49-F238E27FC236}">
                <a16:creationId xmlns=""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06262"/>
            <a:ext cx="3932237" cy="287206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857494" y="721373"/>
            <a:ext cx="3918639" cy="1325563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99802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=""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=""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=""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=""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=""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7" name="Рисунок 2">
            <a:extLst>
              <a:ext uri="{FF2B5EF4-FFF2-40B4-BE49-F238E27FC236}">
                <a16:creationId xmlns=""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5183188" y="1347788"/>
            <a:ext cx="6172200" cy="4330539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8" name="Текст 3">
            <a:extLst>
              <a:ext uri="{FF2B5EF4-FFF2-40B4-BE49-F238E27FC236}">
                <a16:creationId xmlns=""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03601"/>
            <a:ext cx="3932237" cy="307472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857652" y="725128"/>
            <a:ext cx="3833278" cy="1325563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872488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24023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</p:spTree>
    <p:extLst>
      <p:ext uri="{BB962C8B-B14F-4D97-AF65-F5344CB8AC3E}">
        <p14:creationId xmlns:p14="http://schemas.microsoft.com/office/powerpoint/2010/main" val="2922855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=""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=""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6" name="Рисунок 15">
            <a:extLst>
              <a:ext uri="{FF2B5EF4-FFF2-40B4-BE49-F238E27FC236}">
                <a16:creationId xmlns=""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14240" y="793217"/>
            <a:ext cx="8877760" cy="6064783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 rtlCol="0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</p:spTree>
    <p:extLst>
      <p:ext uri="{BB962C8B-B14F-4D97-AF65-F5344CB8AC3E}">
        <p14:creationId xmlns:p14="http://schemas.microsoft.com/office/powerpoint/2010/main" val="365204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Вручную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рафический объект 2">
            <a:extLst>
              <a:ext uri="{FF2B5EF4-FFF2-40B4-BE49-F238E27FC236}">
                <a16:creationId xmlns=""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12778" y="429785"/>
            <a:ext cx="7606299" cy="149068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3" name="Текст 21">
            <a:extLst>
              <a:ext uri="{FF2B5EF4-FFF2-40B4-BE49-F238E27FC236}">
                <a16:creationId xmlns=""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200" y="1896003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1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=""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85863" y="2088090"/>
            <a:ext cx="3103110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3" name="Текст 21">
            <a:extLst>
              <a:ext uri="{FF2B5EF4-FFF2-40B4-BE49-F238E27FC236}">
                <a16:creationId xmlns=""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04600" y="1896003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2</a:t>
            </a:r>
          </a:p>
        </p:txBody>
      </p:sp>
      <p:sp>
        <p:nvSpPr>
          <p:cNvPr id="34" name="Текст 24">
            <a:extLst>
              <a:ext uri="{FF2B5EF4-FFF2-40B4-BE49-F238E27FC236}">
                <a16:creationId xmlns=""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49603" y="2088090"/>
            <a:ext cx="2243918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7" name="Текст 21">
            <a:extLst>
              <a:ext uri="{FF2B5EF4-FFF2-40B4-BE49-F238E27FC236}">
                <a16:creationId xmlns=""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90713" y="1913782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3</a:t>
            </a:r>
          </a:p>
        </p:txBody>
      </p:sp>
      <p:sp>
        <p:nvSpPr>
          <p:cNvPr id="38" name="Текст 24">
            <a:extLst>
              <a:ext uri="{FF2B5EF4-FFF2-40B4-BE49-F238E27FC236}">
                <a16:creationId xmlns=""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35716" y="2105869"/>
            <a:ext cx="2959116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0" name="Текст 24">
            <a:extLst>
              <a:ext uri="{FF2B5EF4-FFF2-40B4-BE49-F238E27FC236}">
                <a16:creationId xmlns=""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91723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3" name="Текст 24">
            <a:extLst>
              <a:ext uri="{FF2B5EF4-FFF2-40B4-BE49-F238E27FC236}">
                <a16:creationId xmlns=""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590348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5" name="Текст 24">
            <a:extLst>
              <a:ext uri="{FF2B5EF4-FFF2-40B4-BE49-F238E27FC236}">
                <a16:creationId xmlns=""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4793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6" name="Текст 24">
            <a:extLst>
              <a:ext uri="{FF2B5EF4-FFF2-40B4-BE49-F238E27FC236}">
                <a16:creationId xmlns=""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76955" y="2942030"/>
            <a:ext cx="3517877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8" name="Текст 24">
            <a:extLst>
              <a:ext uri="{FF2B5EF4-FFF2-40B4-BE49-F238E27FC236}">
                <a16:creationId xmlns=""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1722" y="5607548"/>
            <a:ext cx="3397251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3"/>
                </a:solidFill>
                <a:latin typeface="+mn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9" name="Текст 24">
            <a:extLst>
              <a:ext uri="{FF2B5EF4-FFF2-40B4-BE49-F238E27FC236}">
                <a16:creationId xmlns=""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94792" y="4909834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0" name="Текст 24">
            <a:extLst>
              <a:ext uri="{FF2B5EF4-FFF2-40B4-BE49-F238E27FC236}">
                <a16:creationId xmlns=""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890713" y="4909834"/>
            <a:ext cx="2692939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5" name="Рисунок 12">
            <a:extLst>
              <a:ext uri="{FF2B5EF4-FFF2-40B4-BE49-F238E27FC236}">
                <a16:creationId xmlns=""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891723" y="3816446"/>
            <a:ext cx="1636776" cy="161848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6" name="Рисунок 12">
            <a:extLst>
              <a:ext uri="{FF2B5EF4-FFF2-40B4-BE49-F238E27FC236}">
                <a16:creationId xmlns=""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2590348" y="3816446"/>
            <a:ext cx="1636776" cy="161848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7" name="Рисунок 12">
            <a:extLst>
              <a:ext uri="{FF2B5EF4-FFF2-40B4-BE49-F238E27FC236}">
                <a16:creationId xmlns=""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4794793" y="3816446"/>
            <a:ext cx="2048256" cy="89611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8" name="Рисунок 9">
            <a:extLst>
              <a:ext uri="{FF2B5EF4-FFF2-40B4-BE49-F238E27FC236}">
                <a16:creationId xmlns=""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7876955" y="3864572"/>
            <a:ext cx="1481328" cy="75895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65125"/>
            <a:ext cx="7909560" cy="1069848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Как использовать этот шаблон</a:t>
            </a:r>
          </a:p>
        </p:txBody>
      </p:sp>
    </p:spTree>
    <p:extLst>
      <p:ext uri="{BB962C8B-B14F-4D97-AF65-F5344CB8AC3E}">
        <p14:creationId xmlns:p14="http://schemas.microsoft.com/office/powerpoint/2010/main" val="2464497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афический объект 16">
            <a:extLst>
              <a:ext uri="{FF2B5EF4-FFF2-40B4-BE49-F238E27FC236}">
                <a16:creationId xmlns=""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8" name="Полилиния: Фигура 7">
              <a:extLst>
                <a:ext uri="{FF2B5EF4-FFF2-40B4-BE49-F238E27FC236}">
                  <a16:creationId xmlns=""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9" name="Полилиния: Фигура 8">
              <a:extLst>
                <a:ext uri="{FF2B5EF4-FFF2-40B4-BE49-F238E27FC236}">
                  <a16:creationId xmlns=""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442380"/>
            <a:ext cx="3913632" cy="80467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=""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=""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=""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46111" y="974881"/>
            <a:ext cx="3933620" cy="734415"/>
          </a:xfrm>
        </p:spPr>
        <p:txBody>
          <a:bodyPr rtlCol="0"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1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=""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8990" y="3392622"/>
            <a:ext cx="3913188" cy="2249488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 b="0"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grpSp>
        <p:nvGrpSpPr>
          <p:cNvPr id="19" name="Графический объект 17">
            <a:extLst>
              <a:ext uri="{FF2B5EF4-FFF2-40B4-BE49-F238E27FC236}">
                <a16:creationId xmlns=""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5530724" y="0"/>
            <a:ext cx="6340653" cy="6429600"/>
            <a:chOff x="5530724" y="0"/>
            <a:chExt cx="6340653" cy="6429600"/>
          </a:xfrm>
        </p:grpSpPr>
        <p:sp>
          <p:nvSpPr>
            <p:cNvPr id="20" name="Полилиния: Фигура 19">
              <a:extLst>
                <a:ext uri="{FF2B5EF4-FFF2-40B4-BE49-F238E27FC236}">
                  <a16:creationId xmlns=""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1" name="Полилиния: Фигура 20">
              <a:extLst>
                <a:ext uri="{FF2B5EF4-FFF2-40B4-BE49-F238E27FC236}">
                  <a16:creationId xmlns=""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2" name="Полилиния: фигура 21">
              <a:extLst>
                <a:ext uri="{FF2B5EF4-FFF2-40B4-BE49-F238E27FC236}">
                  <a16:creationId xmlns=""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4" name="Рисунок 23">
            <a:extLst>
              <a:ext uri="{FF2B5EF4-FFF2-40B4-BE49-F238E27FC236}">
                <a16:creationId xmlns=""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 rot="720000">
            <a:off x="6384187" y="209524"/>
            <a:ext cx="4647699" cy="5472101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265814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афический объект 16">
            <a:extLst>
              <a:ext uri="{FF2B5EF4-FFF2-40B4-BE49-F238E27FC236}">
                <a16:creationId xmlns=""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9" name="Полилиния: Фигура 8">
              <a:extLst>
                <a:ext uri="{FF2B5EF4-FFF2-40B4-BE49-F238E27FC236}">
                  <a16:creationId xmlns=""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0" name="Полилиния: фигура 9">
              <a:extLst>
                <a:ext uri="{FF2B5EF4-FFF2-40B4-BE49-F238E27FC236}">
                  <a16:creationId xmlns=""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13" name="Группа 12">
            <a:extLst>
              <a:ext uri="{FF2B5EF4-FFF2-40B4-BE49-F238E27FC236}">
                <a16:creationId xmlns=""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7321677" y="587196"/>
            <a:ext cx="4885313" cy="1632656"/>
            <a:chOff x="-26126" y="587196"/>
            <a:chExt cx="4885313" cy="1632656"/>
          </a:xfrm>
        </p:grpSpPr>
        <p:sp>
          <p:nvSpPr>
            <p:cNvPr id="11" name="Графический объект 23">
              <a:extLst>
                <a:ext uri="{FF2B5EF4-FFF2-40B4-BE49-F238E27FC236}">
                  <a16:creationId xmlns=""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2" name="Графический объект 6">
              <a:extLst>
                <a:ext uri="{FF2B5EF4-FFF2-40B4-BE49-F238E27FC236}">
                  <a16:creationId xmlns=""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=""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7354844" y="895259"/>
            <a:ext cx="4735459" cy="1012583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2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=""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79053" y="2442380"/>
            <a:ext cx="3913632" cy="804672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Текст 16">
            <a:extLst>
              <a:ext uri="{FF2B5EF4-FFF2-40B4-BE49-F238E27FC236}">
                <a16:creationId xmlns=""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32841" y="3401290"/>
            <a:ext cx="4347933" cy="69329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2"/>
              </a:buClr>
              <a:buNone/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0" name="Текст 16">
            <a:extLst>
              <a:ext uri="{FF2B5EF4-FFF2-40B4-BE49-F238E27FC236}">
                <a16:creationId xmlns=""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32841" y="4200309"/>
            <a:ext cx="4347933" cy="1408743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grpSp>
        <p:nvGrpSpPr>
          <p:cNvPr id="22" name="Графический объект 20">
            <a:extLst>
              <a:ext uri="{FF2B5EF4-FFF2-40B4-BE49-F238E27FC236}">
                <a16:creationId xmlns=""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12667" y="-12667"/>
            <a:ext cx="6418971" cy="6160919"/>
            <a:chOff x="-12667" y="-12667"/>
            <a:chExt cx="6418971" cy="6160919"/>
          </a:xfrm>
        </p:grpSpPr>
        <p:sp>
          <p:nvSpPr>
            <p:cNvPr id="23" name="Полилиния: Фигура 22">
              <a:extLst>
                <a:ext uri="{FF2B5EF4-FFF2-40B4-BE49-F238E27FC236}">
                  <a16:creationId xmlns=""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4" name="Полилиния: Фигура 23">
              <a:extLst>
                <a:ext uri="{FF2B5EF4-FFF2-40B4-BE49-F238E27FC236}">
                  <a16:creationId xmlns=""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=""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7" name="Рисунок 26">
            <a:extLst>
              <a:ext uri="{FF2B5EF4-FFF2-40B4-BE49-F238E27FC236}">
                <a16:creationId xmlns=""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694" y="0"/>
            <a:ext cx="6065966" cy="5355825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421424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афический объект 16">
            <a:extLst>
              <a:ext uri="{FF2B5EF4-FFF2-40B4-BE49-F238E27FC236}">
                <a16:creationId xmlns=""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9" name="Полилиния: Фигура 18">
              <a:extLst>
                <a:ext uri="{FF2B5EF4-FFF2-40B4-BE49-F238E27FC236}">
                  <a16:creationId xmlns=""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0" name="Полилиния: Фигура 19">
              <a:extLst>
                <a:ext uri="{FF2B5EF4-FFF2-40B4-BE49-F238E27FC236}">
                  <a16:creationId xmlns=""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2739" y="2647949"/>
            <a:ext cx="4593600" cy="600075"/>
          </a:xfrm>
        </p:spPr>
        <p:txBody>
          <a:bodyPr rtlCol="0"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0139" y="3248025"/>
            <a:ext cx="4573338" cy="2311872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=""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=""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=""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0561" y="849316"/>
            <a:ext cx="3923299" cy="104249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Сравнение</a:t>
            </a:r>
          </a:p>
        </p:txBody>
      </p:sp>
      <p:sp>
        <p:nvSpPr>
          <p:cNvPr id="15" name="Текст 2">
            <a:extLst>
              <a:ext uri="{FF2B5EF4-FFF2-40B4-BE49-F238E27FC236}">
                <a16:creationId xmlns=""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07364" y="2647949"/>
            <a:ext cx="5076010" cy="600075"/>
          </a:xfrm>
        </p:spPr>
        <p:txBody>
          <a:bodyPr rtlCol="0"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16" name="Объект 3">
            <a:extLst>
              <a:ext uri="{FF2B5EF4-FFF2-40B4-BE49-F238E27FC236}">
                <a16:creationId xmlns=""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07363" y="3248025"/>
            <a:ext cx="5073411" cy="2311872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=""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676900" y="1374622"/>
            <a:ext cx="5202936" cy="1115568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2" name="Полилиния: фигура 21">
            <a:extLst>
              <a:ext uri="{FF2B5EF4-FFF2-40B4-BE49-F238E27FC236}">
                <a16:creationId xmlns=""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4200902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3" name="Полилиния: Фигура 22">
            <a:extLst>
              <a:ext uri="{FF2B5EF4-FFF2-40B4-BE49-F238E27FC236}">
                <a16:creationId xmlns=""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4406705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53897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=""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=""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=""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диаграммы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=""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755778"/>
            <a:ext cx="2724912" cy="226771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3" name="Диаграмма 21">
            <a:extLst>
              <a:ext uri="{FF2B5EF4-FFF2-40B4-BE49-F238E27FC236}">
                <a16:creationId xmlns=""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5159375" y="1347788"/>
            <a:ext cx="6121400" cy="4090987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диаграмму</a:t>
            </a:r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=""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=""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97984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таблиц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=""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=""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=""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таблицы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=""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3314576"/>
            <a:ext cx="3200400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5" name="Таблица 14">
            <a:extLst>
              <a:ext uri="{FF2B5EF4-FFF2-40B4-BE49-F238E27FC236}">
                <a16:creationId xmlns=""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5159375" y="1347788"/>
            <a:ext cx="6121400" cy="4090987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таблицу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=""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2641930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=""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847733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20056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афический объект 16">
            <a:extLst>
              <a:ext uri="{FF2B5EF4-FFF2-40B4-BE49-F238E27FC236}">
                <a16:creationId xmlns=""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7" name="Полилиния: Фигура 6">
              <a:extLst>
                <a:ext uri="{FF2B5EF4-FFF2-40B4-BE49-F238E27FC236}">
                  <a16:creationId xmlns=""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8" name="Полилиния: Фигура 7">
              <a:extLst>
                <a:ext uri="{FF2B5EF4-FFF2-40B4-BE49-F238E27FC236}">
                  <a16:creationId xmlns=""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9" name="Графический объект 4">
            <a:extLst>
              <a:ext uri="{FF2B5EF4-FFF2-40B4-BE49-F238E27FC236}">
                <a16:creationId xmlns=""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3101009" y="-12694"/>
            <a:ext cx="9094808" cy="5689901"/>
            <a:chOff x="227974" y="-12694"/>
            <a:chExt cx="11967843" cy="5689901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=""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=""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16" name="Текст 3">
            <a:extLst>
              <a:ext uri="{FF2B5EF4-FFF2-40B4-BE49-F238E27FC236}">
                <a16:creationId xmlns=""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94969" y="2282951"/>
            <a:ext cx="3055579" cy="340271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2000" b="1">
                <a:solidFill>
                  <a:schemeClr val="bg1"/>
                </a:solidFill>
              </a:defRPr>
            </a:lvl1pPr>
          </a:lstStyle>
          <a:p>
            <a:pPr marL="228600" lvl="0" indent="-228600" rtl="0"/>
            <a:r>
              <a:rPr lang="ru-RU" noProof="0"/>
              <a:t>ОБРАЗЕЦ ТЕКСТА</a:t>
            </a:r>
          </a:p>
        </p:txBody>
      </p:sp>
      <p:sp>
        <p:nvSpPr>
          <p:cNvPr id="20" name="Рисунок 19">
            <a:extLst>
              <a:ext uri="{FF2B5EF4-FFF2-40B4-BE49-F238E27FC236}">
                <a16:creationId xmlns=""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3703978" y="1"/>
            <a:ext cx="8495014" cy="5685664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5" name="Заголовок 22">
            <a:extLst>
              <a:ext uri="{FF2B5EF4-FFF2-40B4-BE49-F238E27FC236}">
                <a16:creationId xmlns=""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61166" y="919125"/>
            <a:ext cx="3890555" cy="1091949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Большое изображение</a:t>
            </a:r>
          </a:p>
        </p:txBody>
      </p:sp>
    </p:spTree>
    <p:extLst>
      <p:ext uri="{BB962C8B-B14F-4D97-AF65-F5344CB8AC3E}">
        <p14:creationId xmlns:p14="http://schemas.microsoft.com/office/powerpoint/2010/main" val="365683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идео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афический объект 16">
            <a:extLst>
              <a:ext uri="{FF2B5EF4-FFF2-40B4-BE49-F238E27FC236}">
                <a16:creationId xmlns=""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=""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=""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1752" y="5382175"/>
            <a:ext cx="3968496" cy="8321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rtlCol="0" anchor="ctr" anchorCtr="0">
            <a:normAutofit/>
          </a:bodyPr>
          <a:lstStyle>
            <a:lvl1pPr algn="l"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Замещающее медиа 12">
            <a:extLst>
              <a:ext uri="{FF2B5EF4-FFF2-40B4-BE49-F238E27FC236}">
                <a16:creationId xmlns=""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1743456" y="1113044"/>
            <a:ext cx="8705088" cy="405079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медиа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=""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12729" y="3056551"/>
            <a:ext cx="1309593" cy="470436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=""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12729" y="2995521"/>
            <a:ext cx="1525739" cy="73744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r>
              <a:rPr lang="ru-RU" noProof="0"/>
              <a:t> </a:t>
            </a:r>
          </a:p>
        </p:txBody>
      </p:sp>
      <p:sp>
        <p:nvSpPr>
          <p:cNvPr id="19" name="Полилиния: Фигура 18">
            <a:extLst>
              <a:ext uri="{FF2B5EF4-FFF2-40B4-BE49-F238E27FC236}">
                <a16:creationId xmlns=""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10792048" y="-12728"/>
            <a:ext cx="1398594" cy="16655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=""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10686456" y="-12728"/>
            <a:ext cx="1513025" cy="1983461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013977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="" xmlns:a16="http://schemas.microsoft.com/office/drawing/2014/main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>
            <a:extLst>
              <a:ext uri="{FF2B5EF4-FFF2-40B4-BE49-F238E27FC236}">
                <a16:creationId xmlns="" xmlns:a16="http://schemas.microsoft.com/office/drawing/2014/main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21925" y="59458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1225" y="5945824"/>
            <a:ext cx="2639323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600" b="1">
                <a:solidFill>
                  <a:schemeClr val="bg2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3743" y="5945824"/>
            <a:ext cx="642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fld id="{98C0CDE5-970C-4CC4-BF43-0DA127E73E82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82883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5" r:id="rId8"/>
    <p:sldLayoutId id="2147483657" r:id="rId9"/>
    <p:sldLayoutId id="2147483658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9" r:id="rId16"/>
    <p:sldLayoutId id="2147483670" r:id="rId17"/>
    <p:sldLayoutId id="2147483667" r:id="rId18"/>
    <p:sldLayoutId id="2147483668" r:id="rId19"/>
    <p:sldLayoutId id="2147483660" r:id="rId2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57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574" userDrawn="1">
          <p15:clr>
            <a:srgbClr val="F26B43"/>
          </p15:clr>
        </p15:guide>
        <p15:guide id="4" pos="7106" userDrawn="1">
          <p15:clr>
            <a:srgbClr val="F26B43"/>
          </p15:clr>
        </p15:guide>
        <p15:guide id="5" orient="horz" pos="3748" userDrawn="1">
          <p15:clr>
            <a:srgbClr val="F26B43"/>
          </p15:clr>
        </p15:guide>
        <p15:guide id="6" pos="3250" userDrawn="1">
          <p15:clr>
            <a:srgbClr val="F26B43"/>
          </p15:clr>
        </p15:guide>
        <p15:guide id="7" pos="443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7588" y="261196"/>
            <a:ext cx="6121619" cy="99510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411772" y="1582933"/>
            <a:ext cx="24931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/>
              <a:t>Педагогічна рада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0393" y="1651312"/>
            <a:ext cx="6121619" cy="1432905"/>
          </a:xfrm>
          <a:prstGeom prst="rect">
            <a:avLst/>
          </a:prstGeom>
          <a:solidFill>
            <a:srgbClr val="FFFFCC"/>
          </a:solidFill>
        </p:spPr>
      </p:pic>
      <p:sp>
        <p:nvSpPr>
          <p:cNvPr id="9" name="Прямоугольник 8"/>
          <p:cNvSpPr/>
          <p:nvPr/>
        </p:nvSpPr>
        <p:spPr>
          <a:xfrm>
            <a:off x="3144198" y="3077204"/>
            <a:ext cx="38365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/>
              <a:t>Заступник директора з НВР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75142" y="3106429"/>
            <a:ext cx="188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Директор </a:t>
            </a:r>
            <a:endParaRPr lang="uk-UA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218426" y="3616003"/>
            <a:ext cx="23668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/>
              <a:t>Методична рада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220772" y="4332456"/>
            <a:ext cx="3608104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uk-UA" sz="2400" dirty="0"/>
              <a:t>Колективні форми роботи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1100" y="4886454"/>
            <a:ext cx="6121619" cy="8338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  <p:sp>
        <p:nvSpPr>
          <p:cNvPr id="14" name="Прямоугольник 13"/>
          <p:cNvSpPr/>
          <p:nvPr/>
        </p:nvSpPr>
        <p:spPr>
          <a:xfrm>
            <a:off x="6900319" y="4855852"/>
            <a:ext cx="144507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uk-UA" sz="2400" dirty="0"/>
              <a:t>Конкурси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8482995" y="3545882"/>
            <a:ext cx="3289540" cy="3046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uk-UA" sz="2400" dirty="0"/>
              <a:t>Творчий звіт учителів, співбесіди з учителями, індивідуальні консультації, самоосвіта, </a:t>
            </a:r>
            <a:r>
              <a:rPr lang="uk-UA" sz="2400" dirty="0" err="1"/>
              <a:t>взаємовідвідування</a:t>
            </a:r>
            <a:r>
              <a:rPr lang="uk-UA" sz="2400" dirty="0"/>
              <a:t> уроків, робота з молодими вчителями</a:t>
            </a:r>
          </a:p>
        </p:txBody>
      </p:sp>
      <p:cxnSp>
        <p:nvCxnSpPr>
          <p:cNvPr id="17" name="Прямая со стрелкой 16"/>
          <p:cNvCxnSpPr/>
          <p:nvPr/>
        </p:nvCxnSpPr>
        <p:spPr>
          <a:xfrm flipV="1">
            <a:off x="3701909" y="1256305"/>
            <a:ext cx="1403960" cy="395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019245" y="2029202"/>
            <a:ext cx="871268" cy="1171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1647645" y="2251414"/>
            <a:ext cx="457200" cy="925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2070340" y="3485072"/>
            <a:ext cx="708675" cy="279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3890513" y="3624684"/>
            <a:ext cx="330259" cy="114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3579962" y="4077668"/>
            <a:ext cx="1005266" cy="2547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H="1">
            <a:off x="2596551" y="4154802"/>
            <a:ext cx="261450" cy="73165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7289321" y="4794121"/>
            <a:ext cx="189781" cy="16606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12" idx="3"/>
          </p:cNvCxnSpPr>
          <p:nvPr/>
        </p:nvCxnSpPr>
        <p:spPr>
          <a:xfrm flipV="1">
            <a:off x="7828876" y="4332456"/>
            <a:ext cx="889294" cy="23083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89662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478490_TF66931380" id="{DC75C98B-783C-4255-87B5-0120853E11B3}" vid="{F1DCB6F4-F218-4B29-83D3-19569F209179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73EDE487-EF5C-4E3A-89EA-C4A4C06ADA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CE4DFFA-4044-499B-B253-CECDC4E80F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F2E390-9EA7-455D-AC1E-A444746248A2}">
  <ds:schemaRefs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16c05727-aa75-4e4a-9b5f-8a80a1165891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для начальной школы</Template>
  <TotalTime>0</TotalTime>
  <Words>34</Words>
  <Application>Microsoft Office PowerPoint</Application>
  <PresentationFormat>Широкоэкранный</PresentationFormat>
  <Paragraphs>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Franklin Gothic Book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2023-03-14T14:14:32Z</dcterms:created>
  <dcterms:modified xsi:type="dcterms:W3CDTF">2023-03-14T16:07:49Z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