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4" r:id="rId3"/>
    <p:sldId id="265" r:id="rId4"/>
    <p:sldId id="267" r:id="rId5"/>
    <p:sldId id="26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723" autoAdjust="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386AC-6B8E-432A-80B0-D8B478F3BAF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C48F680-89B4-497A-A67C-F7124F91414B}">
      <dgm:prSet phldrT="[Текст]"/>
      <dgm:spPr/>
      <dgm:t>
        <a:bodyPr/>
        <a:lstStyle/>
        <a:p>
          <a:r>
            <a:rPr lang="uk-UA" b="1" dirty="0" smtClean="0"/>
            <a:t>Специфіка викладання англійської мови</a:t>
          </a:r>
          <a:endParaRPr lang="uk-UA" b="1" dirty="0"/>
        </a:p>
      </dgm:t>
    </dgm:pt>
    <dgm:pt modelId="{5DB67976-BFDF-4594-B1AC-96118D6D2173}" type="parTrans" cxnId="{BA9BCFBD-65DC-4739-BD49-A8D6AC0C0E29}">
      <dgm:prSet/>
      <dgm:spPr/>
      <dgm:t>
        <a:bodyPr/>
        <a:lstStyle/>
        <a:p>
          <a:endParaRPr lang="uk-UA"/>
        </a:p>
      </dgm:t>
    </dgm:pt>
    <dgm:pt modelId="{B47E61BF-B9AF-4FD9-A7E7-9872E9A3AF91}" type="sibTrans" cxnId="{BA9BCFBD-65DC-4739-BD49-A8D6AC0C0E29}">
      <dgm:prSet/>
      <dgm:spPr/>
      <dgm:t>
        <a:bodyPr/>
        <a:lstStyle/>
        <a:p>
          <a:endParaRPr lang="uk-UA"/>
        </a:p>
      </dgm:t>
    </dgm:pt>
    <dgm:pt modelId="{D7143431-513B-4FB1-9CA7-A8CE5CF22738}">
      <dgm:prSet phldrT="[Текст]"/>
      <dgm:spPr/>
      <dgm:t>
        <a:bodyPr/>
        <a:lstStyle/>
        <a:p>
          <a:r>
            <a:rPr lang="uk-UA" b="1" dirty="0" smtClean="0"/>
            <a:t>Самоосвіта, саморозвиток та самовираження учнів</a:t>
          </a:r>
          <a:endParaRPr lang="uk-UA" b="1" dirty="0"/>
        </a:p>
      </dgm:t>
    </dgm:pt>
    <dgm:pt modelId="{F3F09303-4B29-45A5-B954-570223397983}" type="parTrans" cxnId="{C657E7B1-E2B4-4A0B-84D9-B0E319C021EC}">
      <dgm:prSet/>
      <dgm:spPr/>
      <dgm:t>
        <a:bodyPr/>
        <a:lstStyle/>
        <a:p>
          <a:endParaRPr lang="uk-UA"/>
        </a:p>
      </dgm:t>
    </dgm:pt>
    <dgm:pt modelId="{ED264C4C-002F-4B24-82CC-5114786C392A}" type="sibTrans" cxnId="{C657E7B1-E2B4-4A0B-84D9-B0E319C021EC}">
      <dgm:prSet/>
      <dgm:spPr/>
      <dgm:t>
        <a:bodyPr/>
        <a:lstStyle/>
        <a:p>
          <a:endParaRPr lang="uk-UA"/>
        </a:p>
      </dgm:t>
    </dgm:pt>
    <dgm:pt modelId="{F7C7B021-5842-4ED4-B88B-04DFF700B820}">
      <dgm:prSet phldrT="[Текст]"/>
      <dgm:spPr/>
      <dgm:t>
        <a:bodyPr/>
        <a:lstStyle/>
        <a:p>
          <a:r>
            <a:rPr lang="uk-UA" b="1" dirty="0" smtClean="0"/>
            <a:t>Розвиток творчих здібностей учнів</a:t>
          </a:r>
          <a:endParaRPr lang="uk-UA" b="1" dirty="0"/>
        </a:p>
      </dgm:t>
    </dgm:pt>
    <dgm:pt modelId="{0FDC6E89-F766-4530-87B6-648E0ECF90D0}" type="parTrans" cxnId="{EC48BFA3-3222-44AC-A203-07CD0878303E}">
      <dgm:prSet/>
      <dgm:spPr/>
      <dgm:t>
        <a:bodyPr/>
        <a:lstStyle/>
        <a:p>
          <a:endParaRPr lang="uk-UA"/>
        </a:p>
      </dgm:t>
    </dgm:pt>
    <dgm:pt modelId="{54ECA904-0508-4658-8A46-E7234F8C499C}" type="sibTrans" cxnId="{EC48BFA3-3222-44AC-A203-07CD0878303E}">
      <dgm:prSet/>
      <dgm:spPr/>
      <dgm:t>
        <a:bodyPr/>
        <a:lstStyle/>
        <a:p>
          <a:endParaRPr lang="uk-UA"/>
        </a:p>
      </dgm:t>
    </dgm:pt>
    <dgm:pt modelId="{794A35F8-B4A0-470E-9E7B-71D6D3230E21}">
      <dgm:prSet phldrT="[Текст]"/>
      <dgm:spPr/>
      <dgm:t>
        <a:bodyPr/>
        <a:lstStyle/>
        <a:p>
          <a:r>
            <a:rPr lang="uk-UA" b="1" dirty="0" smtClean="0"/>
            <a:t>Міжпредметні зв'язки на уроках англійської мови</a:t>
          </a:r>
          <a:endParaRPr lang="uk-UA" b="1" dirty="0"/>
        </a:p>
      </dgm:t>
    </dgm:pt>
    <dgm:pt modelId="{0DFD5798-87E5-4513-AACE-C7638B8F1DAA}" type="parTrans" cxnId="{7CB8A452-44D4-42C3-9ECF-D3AF29BB7D36}">
      <dgm:prSet/>
      <dgm:spPr/>
      <dgm:t>
        <a:bodyPr/>
        <a:lstStyle/>
        <a:p>
          <a:endParaRPr lang="uk-UA"/>
        </a:p>
      </dgm:t>
    </dgm:pt>
    <dgm:pt modelId="{00DCBC4E-711E-4006-85D5-BA02FC19CD02}" type="sibTrans" cxnId="{7CB8A452-44D4-42C3-9ECF-D3AF29BB7D36}">
      <dgm:prSet/>
      <dgm:spPr/>
      <dgm:t>
        <a:bodyPr/>
        <a:lstStyle/>
        <a:p>
          <a:endParaRPr lang="uk-UA"/>
        </a:p>
      </dgm:t>
    </dgm:pt>
    <dgm:pt modelId="{BDF57246-51F7-4B1C-9497-699ABE8DBA27}">
      <dgm:prSet phldrT="[Текст]"/>
      <dgm:spPr/>
      <dgm:t>
        <a:bodyPr/>
        <a:lstStyle/>
        <a:p>
          <a:r>
            <a:rPr lang="uk-UA" b="1" dirty="0" smtClean="0"/>
            <a:t>Комп'ютерна підтримка уроків</a:t>
          </a:r>
          <a:endParaRPr lang="uk-UA" b="1" dirty="0"/>
        </a:p>
      </dgm:t>
    </dgm:pt>
    <dgm:pt modelId="{6F666D13-A316-4A16-BDCA-A62B5B40E557}" type="parTrans" cxnId="{75138BDB-248B-4E0F-AAE4-37E14900C303}">
      <dgm:prSet/>
      <dgm:spPr/>
      <dgm:t>
        <a:bodyPr/>
        <a:lstStyle/>
        <a:p>
          <a:endParaRPr lang="uk-UA"/>
        </a:p>
      </dgm:t>
    </dgm:pt>
    <dgm:pt modelId="{B2E1B106-7520-4D56-A37B-518207498779}" type="sibTrans" cxnId="{75138BDB-248B-4E0F-AAE4-37E14900C303}">
      <dgm:prSet/>
      <dgm:spPr/>
      <dgm:t>
        <a:bodyPr/>
        <a:lstStyle/>
        <a:p>
          <a:endParaRPr lang="uk-UA"/>
        </a:p>
      </dgm:t>
    </dgm:pt>
    <dgm:pt modelId="{DBC5B74D-F96F-4656-8E16-229C60D5DB33}">
      <dgm:prSet phldrT="[Текст]"/>
      <dgm:spPr/>
      <dgm:t>
        <a:bodyPr/>
        <a:lstStyle/>
        <a:p>
          <a:r>
            <a:rPr lang="uk-UA" b="1" dirty="0" smtClean="0"/>
            <a:t>Впровадження інтерактивних технологій</a:t>
          </a:r>
          <a:endParaRPr lang="uk-UA" b="1" dirty="0"/>
        </a:p>
      </dgm:t>
    </dgm:pt>
    <dgm:pt modelId="{5EFFB27D-C06B-47C9-8C1A-84A9F7C63A34}" type="parTrans" cxnId="{081F482B-9C7B-4B87-9C0E-BA186B872AD1}">
      <dgm:prSet/>
      <dgm:spPr/>
      <dgm:t>
        <a:bodyPr/>
        <a:lstStyle/>
        <a:p>
          <a:endParaRPr lang="uk-UA"/>
        </a:p>
      </dgm:t>
    </dgm:pt>
    <dgm:pt modelId="{54300FF9-26A5-4BF9-B2A3-34D91D10EF78}" type="sibTrans" cxnId="{081F482B-9C7B-4B87-9C0E-BA186B872AD1}">
      <dgm:prSet/>
      <dgm:spPr/>
      <dgm:t>
        <a:bodyPr/>
        <a:lstStyle/>
        <a:p>
          <a:endParaRPr lang="uk-UA"/>
        </a:p>
      </dgm:t>
    </dgm:pt>
    <dgm:pt modelId="{5CAEE7B5-3D7D-43FA-8612-56AC5CA61BFF}">
      <dgm:prSet phldrT="[Текст]"/>
      <dgm:spPr/>
      <dgm:t>
        <a:bodyPr/>
        <a:lstStyle/>
        <a:p>
          <a:r>
            <a:rPr lang="uk-UA" b="1" dirty="0" smtClean="0"/>
            <a:t>Виховання креативно-розвиненої особистості</a:t>
          </a:r>
          <a:endParaRPr lang="uk-UA" b="1" dirty="0"/>
        </a:p>
      </dgm:t>
    </dgm:pt>
    <dgm:pt modelId="{EE6F1A6C-8A58-4F18-9235-EC4571F9D537}" type="parTrans" cxnId="{9847553A-9B1A-4F8B-A012-5A695686CE94}">
      <dgm:prSet/>
      <dgm:spPr/>
      <dgm:t>
        <a:bodyPr/>
        <a:lstStyle/>
        <a:p>
          <a:endParaRPr lang="uk-UA"/>
        </a:p>
      </dgm:t>
    </dgm:pt>
    <dgm:pt modelId="{4B985B5C-2BC7-4782-8106-2445523B401E}" type="sibTrans" cxnId="{9847553A-9B1A-4F8B-A012-5A695686CE94}">
      <dgm:prSet/>
      <dgm:spPr/>
      <dgm:t>
        <a:bodyPr/>
        <a:lstStyle/>
        <a:p>
          <a:endParaRPr lang="uk-UA"/>
        </a:p>
      </dgm:t>
    </dgm:pt>
    <dgm:pt modelId="{A1E0AA3F-2255-40E0-95C9-423494FE279B}" type="pres">
      <dgm:prSet presAssocID="{503386AC-6B8E-432A-80B0-D8B478F3BA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34D02FC-8F53-4761-8A39-800F4B629B74}" type="pres">
      <dgm:prSet presAssocID="{5CAEE7B5-3D7D-43FA-8612-56AC5CA61BFF}" presName="boxAndChildren" presStyleCnt="0"/>
      <dgm:spPr/>
    </dgm:pt>
    <dgm:pt modelId="{9278F06F-D6BE-4660-8482-F95136D45B33}" type="pres">
      <dgm:prSet presAssocID="{5CAEE7B5-3D7D-43FA-8612-56AC5CA61BFF}" presName="parentTextBox" presStyleLbl="node1" presStyleIdx="0" presStyleCnt="7"/>
      <dgm:spPr/>
      <dgm:t>
        <a:bodyPr/>
        <a:lstStyle/>
        <a:p>
          <a:endParaRPr lang="uk-UA"/>
        </a:p>
      </dgm:t>
    </dgm:pt>
    <dgm:pt modelId="{78CC6F8C-AE39-46E4-B45B-6A504B75607D}" type="pres">
      <dgm:prSet presAssocID="{54300FF9-26A5-4BF9-B2A3-34D91D10EF78}" presName="sp" presStyleCnt="0"/>
      <dgm:spPr/>
    </dgm:pt>
    <dgm:pt modelId="{FE30F263-78A8-4C0D-A0F5-DF63CFC1255D}" type="pres">
      <dgm:prSet presAssocID="{DBC5B74D-F96F-4656-8E16-229C60D5DB33}" presName="arrowAndChildren" presStyleCnt="0"/>
      <dgm:spPr/>
    </dgm:pt>
    <dgm:pt modelId="{72D76923-2915-4B8D-97F1-7A3C90CF6CC7}" type="pres">
      <dgm:prSet presAssocID="{DBC5B74D-F96F-4656-8E16-229C60D5DB33}" presName="parentTextArrow" presStyleLbl="node1" presStyleIdx="1" presStyleCnt="7"/>
      <dgm:spPr/>
      <dgm:t>
        <a:bodyPr/>
        <a:lstStyle/>
        <a:p>
          <a:endParaRPr lang="uk-UA"/>
        </a:p>
      </dgm:t>
    </dgm:pt>
    <dgm:pt modelId="{B6F01C03-ED3F-43CB-8B6D-06FFBC15F3FE}" type="pres">
      <dgm:prSet presAssocID="{B2E1B106-7520-4D56-A37B-518207498779}" presName="sp" presStyleCnt="0"/>
      <dgm:spPr/>
    </dgm:pt>
    <dgm:pt modelId="{E6D63BCA-E893-4C5B-9538-C9F857C9D3CB}" type="pres">
      <dgm:prSet presAssocID="{BDF57246-51F7-4B1C-9497-699ABE8DBA27}" presName="arrowAndChildren" presStyleCnt="0"/>
      <dgm:spPr/>
    </dgm:pt>
    <dgm:pt modelId="{978EA6FA-4E16-46C9-AABB-5C9E98D84BCA}" type="pres">
      <dgm:prSet presAssocID="{BDF57246-51F7-4B1C-9497-699ABE8DBA27}" presName="parentTextArrow" presStyleLbl="node1" presStyleIdx="2" presStyleCnt="7"/>
      <dgm:spPr/>
      <dgm:t>
        <a:bodyPr/>
        <a:lstStyle/>
        <a:p>
          <a:endParaRPr lang="uk-UA"/>
        </a:p>
      </dgm:t>
    </dgm:pt>
    <dgm:pt modelId="{C9B34984-10F1-476D-9917-FA73A39C41EA}" type="pres">
      <dgm:prSet presAssocID="{00DCBC4E-711E-4006-85D5-BA02FC19CD02}" presName="sp" presStyleCnt="0"/>
      <dgm:spPr/>
    </dgm:pt>
    <dgm:pt modelId="{1B054ABE-C46C-456F-AB78-B44105487CE0}" type="pres">
      <dgm:prSet presAssocID="{794A35F8-B4A0-470E-9E7B-71D6D3230E21}" presName="arrowAndChildren" presStyleCnt="0"/>
      <dgm:spPr/>
    </dgm:pt>
    <dgm:pt modelId="{F574ED3D-ED07-4BF7-B1B6-192A1A1D5D04}" type="pres">
      <dgm:prSet presAssocID="{794A35F8-B4A0-470E-9E7B-71D6D3230E21}" presName="parentTextArrow" presStyleLbl="node1" presStyleIdx="3" presStyleCnt="7"/>
      <dgm:spPr/>
      <dgm:t>
        <a:bodyPr/>
        <a:lstStyle/>
        <a:p>
          <a:endParaRPr lang="uk-UA"/>
        </a:p>
      </dgm:t>
    </dgm:pt>
    <dgm:pt modelId="{0F72570E-C90A-43F4-A010-7103EC0C732B}" type="pres">
      <dgm:prSet presAssocID="{54ECA904-0508-4658-8A46-E7234F8C499C}" presName="sp" presStyleCnt="0"/>
      <dgm:spPr/>
    </dgm:pt>
    <dgm:pt modelId="{84103BF1-4C32-4ED7-8F1F-610D1C8643BA}" type="pres">
      <dgm:prSet presAssocID="{F7C7B021-5842-4ED4-B88B-04DFF700B820}" presName="arrowAndChildren" presStyleCnt="0"/>
      <dgm:spPr/>
    </dgm:pt>
    <dgm:pt modelId="{38105E0B-E04B-4729-929B-9A6941823FD6}" type="pres">
      <dgm:prSet presAssocID="{F7C7B021-5842-4ED4-B88B-04DFF700B820}" presName="parentTextArrow" presStyleLbl="node1" presStyleIdx="4" presStyleCnt="7"/>
      <dgm:spPr/>
      <dgm:t>
        <a:bodyPr/>
        <a:lstStyle/>
        <a:p>
          <a:endParaRPr lang="uk-UA"/>
        </a:p>
      </dgm:t>
    </dgm:pt>
    <dgm:pt modelId="{DD02169D-51F6-4EEB-813C-579F3BC32724}" type="pres">
      <dgm:prSet presAssocID="{ED264C4C-002F-4B24-82CC-5114786C392A}" presName="sp" presStyleCnt="0"/>
      <dgm:spPr/>
    </dgm:pt>
    <dgm:pt modelId="{2973598C-9D30-4225-93DB-40735D107EA8}" type="pres">
      <dgm:prSet presAssocID="{D7143431-513B-4FB1-9CA7-A8CE5CF22738}" presName="arrowAndChildren" presStyleCnt="0"/>
      <dgm:spPr/>
    </dgm:pt>
    <dgm:pt modelId="{63B7BB83-E56F-45CA-B3CE-FE4B3C6846B6}" type="pres">
      <dgm:prSet presAssocID="{D7143431-513B-4FB1-9CA7-A8CE5CF22738}" presName="parentTextArrow" presStyleLbl="node1" presStyleIdx="5" presStyleCnt="7"/>
      <dgm:spPr/>
      <dgm:t>
        <a:bodyPr/>
        <a:lstStyle/>
        <a:p>
          <a:endParaRPr lang="uk-UA"/>
        </a:p>
      </dgm:t>
    </dgm:pt>
    <dgm:pt modelId="{8613C270-CEEB-4D0F-B83D-B3D8D65E1B03}" type="pres">
      <dgm:prSet presAssocID="{B47E61BF-B9AF-4FD9-A7E7-9872E9A3AF91}" presName="sp" presStyleCnt="0"/>
      <dgm:spPr/>
    </dgm:pt>
    <dgm:pt modelId="{7CA537D2-2A10-445E-BA63-241431C43C15}" type="pres">
      <dgm:prSet presAssocID="{DC48F680-89B4-497A-A67C-F7124F91414B}" presName="arrowAndChildren" presStyleCnt="0"/>
      <dgm:spPr/>
    </dgm:pt>
    <dgm:pt modelId="{6421FDA8-9382-4E37-B16C-DC99C43A1A85}" type="pres">
      <dgm:prSet presAssocID="{DC48F680-89B4-497A-A67C-F7124F91414B}" presName="parentTextArrow" presStyleLbl="node1" presStyleIdx="6" presStyleCnt="7"/>
      <dgm:spPr/>
      <dgm:t>
        <a:bodyPr/>
        <a:lstStyle/>
        <a:p>
          <a:endParaRPr lang="uk-UA"/>
        </a:p>
      </dgm:t>
    </dgm:pt>
  </dgm:ptLst>
  <dgm:cxnLst>
    <dgm:cxn modelId="{C657E7B1-E2B4-4A0B-84D9-B0E319C021EC}" srcId="{503386AC-6B8E-432A-80B0-D8B478F3BAF6}" destId="{D7143431-513B-4FB1-9CA7-A8CE5CF22738}" srcOrd="1" destOrd="0" parTransId="{F3F09303-4B29-45A5-B954-570223397983}" sibTransId="{ED264C4C-002F-4B24-82CC-5114786C392A}"/>
    <dgm:cxn modelId="{7CB8A452-44D4-42C3-9ECF-D3AF29BB7D36}" srcId="{503386AC-6B8E-432A-80B0-D8B478F3BAF6}" destId="{794A35F8-B4A0-470E-9E7B-71D6D3230E21}" srcOrd="3" destOrd="0" parTransId="{0DFD5798-87E5-4513-AACE-C7638B8F1DAA}" sibTransId="{00DCBC4E-711E-4006-85D5-BA02FC19CD02}"/>
    <dgm:cxn modelId="{F8489566-FE15-4432-9583-C032942A3B1A}" type="presOf" srcId="{F7C7B021-5842-4ED4-B88B-04DFF700B820}" destId="{38105E0B-E04B-4729-929B-9A6941823FD6}" srcOrd="0" destOrd="0" presId="urn:microsoft.com/office/officeart/2005/8/layout/process4"/>
    <dgm:cxn modelId="{75138BDB-248B-4E0F-AAE4-37E14900C303}" srcId="{503386AC-6B8E-432A-80B0-D8B478F3BAF6}" destId="{BDF57246-51F7-4B1C-9497-699ABE8DBA27}" srcOrd="4" destOrd="0" parTransId="{6F666D13-A316-4A16-BDCA-A62B5B40E557}" sibTransId="{B2E1B106-7520-4D56-A37B-518207498779}"/>
    <dgm:cxn modelId="{FE66F77F-B524-491F-9790-71DDE093E306}" type="presOf" srcId="{5CAEE7B5-3D7D-43FA-8612-56AC5CA61BFF}" destId="{9278F06F-D6BE-4660-8482-F95136D45B33}" srcOrd="0" destOrd="0" presId="urn:microsoft.com/office/officeart/2005/8/layout/process4"/>
    <dgm:cxn modelId="{EC48BFA3-3222-44AC-A203-07CD0878303E}" srcId="{503386AC-6B8E-432A-80B0-D8B478F3BAF6}" destId="{F7C7B021-5842-4ED4-B88B-04DFF700B820}" srcOrd="2" destOrd="0" parTransId="{0FDC6E89-F766-4530-87B6-648E0ECF90D0}" sibTransId="{54ECA904-0508-4658-8A46-E7234F8C499C}"/>
    <dgm:cxn modelId="{081F482B-9C7B-4B87-9C0E-BA186B872AD1}" srcId="{503386AC-6B8E-432A-80B0-D8B478F3BAF6}" destId="{DBC5B74D-F96F-4656-8E16-229C60D5DB33}" srcOrd="5" destOrd="0" parTransId="{5EFFB27D-C06B-47C9-8C1A-84A9F7C63A34}" sibTransId="{54300FF9-26A5-4BF9-B2A3-34D91D10EF78}"/>
    <dgm:cxn modelId="{E13092A0-58EA-4777-A57C-F10BB9EF46D4}" type="presOf" srcId="{DC48F680-89B4-497A-A67C-F7124F91414B}" destId="{6421FDA8-9382-4E37-B16C-DC99C43A1A85}" srcOrd="0" destOrd="0" presId="urn:microsoft.com/office/officeart/2005/8/layout/process4"/>
    <dgm:cxn modelId="{AB07291B-F48D-4639-A1B8-26559D86808F}" type="presOf" srcId="{D7143431-513B-4FB1-9CA7-A8CE5CF22738}" destId="{63B7BB83-E56F-45CA-B3CE-FE4B3C6846B6}" srcOrd="0" destOrd="0" presId="urn:microsoft.com/office/officeart/2005/8/layout/process4"/>
    <dgm:cxn modelId="{8443FA6C-6FC2-4EA8-96A8-0B2B7384FB2F}" type="presOf" srcId="{BDF57246-51F7-4B1C-9497-699ABE8DBA27}" destId="{978EA6FA-4E16-46C9-AABB-5C9E98D84BCA}" srcOrd="0" destOrd="0" presId="urn:microsoft.com/office/officeart/2005/8/layout/process4"/>
    <dgm:cxn modelId="{9847553A-9B1A-4F8B-A012-5A695686CE94}" srcId="{503386AC-6B8E-432A-80B0-D8B478F3BAF6}" destId="{5CAEE7B5-3D7D-43FA-8612-56AC5CA61BFF}" srcOrd="6" destOrd="0" parTransId="{EE6F1A6C-8A58-4F18-9235-EC4571F9D537}" sibTransId="{4B985B5C-2BC7-4782-8106-2445523B401E}"/>
    <dgm:cxn modelId="{BA9BCFBD-65DC-4739-BD49-A8D6AC0C0E29}" srcId="{503386AC-6B8E-432A-80B0-D8B478F3BAF6}" destId="{DC48F680-89B4-497A-A67C-F7124F91414B}" srcOrd="0" destOrd="0" parTransId="{5DB67976-BFDF-4594-B1AC-96118D6D2173}" sibTransId="{B47E61BF-B9AF-4FD9-A7E7-9872E9A3AF91}"/>
    <dgm:cxn modelId="{DD139B3A-301B-470C-84DD-96F4DF4F4560}" type="presOf" srcId="{DBC5B74D-F96F-4656-8E16-229C60D5DB33}" destId="{72D76923-2915-4B8D-97F1-7A3C90CF6CC7}" srcOrd="0" destOrd="0" presId="urn:microsoft.com/office/officeart/2005/8/layout/process4"/>
    <dgm:cxn modelId="{D3656568-CC42-474C-AE3F-405DCFF08F99}" type="presOf" srcId="{794A35F8-B4A0-470E-9E7B-71D6D3230E21}" destId="{F574ED3D-ED07-4BF7-B1B6-192A1A1D5D04}" srcOrd="0" destOrd="0" presId="urn:microsoft.com/office/officeart/2005/8/layout/process4"/>
    <dgm:cxn modelId="{BB0458BF-5701-47E6-97CF-FD56AE07D1E2}" type="presOf" srcId="{503386AC-6B8E-432A-80B0-D8B478F3BAF6}" destId="{A1E0AA3F-2255-40E0-95C9-423494FE279B}" srcOrd="0" destOrd="0" presId="urn:microsoft.com/office/officeart/2005/8/layout/process4"/>
    <dgm:cxn modelId="{676B8979-DA15-49F9-B6A2-5EA0BFBF5E37}" type="presParOf" srcId="{A1E0AA3F-2255-40E0-95C9-423494FE279B}" destId="{934D02FC-8F53-4761-8A39-800F4B629B74}" srcOrd="0" destOrd="0" presId="urn:microsoft.com/office/officeart/2005/8/layout/process4"/>
    <dgm:cxn modelId="{E9814F9F-8FB3-4840-A893-46AA9938E823}" type="presParOf" srcId="{934D02FC-8F53-4761-8A39-800F4B629B74}" destId="{9278F06F-D6BE-4660-8482-F95136D45B33}" srcOrd="0" destOrd="0" presId="urn:microsoft.com/office/officeart/2005/8/layout/process4"/>
    <dgm:cxn modelId="{DA74E69C-D1A3-4B21-9C08-92C5FE752253}" type="presParOf" srcId="{A1E0AA3F-2255-40E0-95C9-423494FE279B}" destId="{78CC6F8C-AE39-46E4-B45B-6A504B75607D}" srcOrd="1" destOrd="0" presId="urn:microsoft.com/office/officeart/2005/8/layout/process4"/>
    <dgm:cxn modelId="{D14B75F4-D3EA-495C-A3A8-E276279DD3A9}" type="presParOf" srcId="{A1E0AA3F-2255-40E0-95C9-423494FE279B}" destId="{FE30F263-78A8-4C0D-A0F5-DF63CFC1255D}" srcOrd="2" destOrd="0" presId="urn:microsoft.com/office/officeart/2005/8/layout/process4"/>
    <dgm:cxn modelId="{A3764826-82A6-4F3C-BD7A-BA5F785E20E0}" type="presParOf" srcId="{FE30F263-78A8-4C0D-A0F5-DF63CFC1255D}" destId="{72D76923-2915-4B8D-97F1-7A3C90CF6CC7}" srcOrd="0" destOrd="0" presId="urn:microsoft.com/office/officeart/2005/8/layout/process4"/>
    <dgm:cxn modelId="{20B7A6F1-6BBF-4976-8111-DBEF9408C1D7}" type="presParOf" srcId="{A1E0AA3F-2255-40E0-95C9-423494FE279B}" destId="{B6F01C03-ED3F-43CB-8B6D-06FFBC15F3FE}" srcOrd="3" destOrd="0" presId="urn:microsoft.com/office/officeart/2005/8/layout/process4"/>
    <dgm:cxn modelId="{C6F1887D-5A8C-49D2-B2AB-BD3823087BDE}" type="presParOf" srcId="{A1E0AA3F-2255-40E0-95C9-423494FE279B}" destId="{E6D63BCA-E893-4C5B-9538-C9F857C9D3CB}" srcOrd="4" destOrd="0" presId="urn:microsoft.com/office/officeart/2005/8/layout/process4"/>
    <dgm:cxn modelId="{821FB170-F6FB-4ADF-B496-5F5C5F3F8CA5}" type="presParOf" srcId="{E6D63BCA-E893-4C5B-9538-C9F857C9D3CB}" destId="{978EA6FA-4E16-46C9-AABB-5C9E98D84BCA}" srcOrd="0" destOrd="0" presId="urn:microsoft.com/office/officeart/2005/8/layout/process4"/>
    <dgm:cxn modelId="{7584C726-9BF2-42E3-8AD3-489D9CD90701}" type="presParOf" srcId="{A1E0AA3F-2255-40E0-95C9-423494FE279B}" destId="{C9B34984-10F1-476D-9917-FA73A39C41EA}" srcOrd="5" destOrd="0" presId="urn:microsoft.com/office/officeart/2005/8/layout/process4"/>
    <dgm:cxn modelId="{CD8E3F81-6D6A-429D-AA53-41D6AD32B1A4}" type="presParOf" srcId="{A1E0AA3F-2255-40E0-95C9-423494FE279B}" destId="{1B054ABE-C46C-456F-AB78-B44105487CE0}" srcOrd="6" destOrd="0" presId="urn:microsoft.com/office/officeart/2005/8/layout/process4"/>
    <dgm:cxn modelId="{5F4DC6B3-9571-44A9-9DC7-4D9A4D2C2FE8}" type="presParOf" srcId="{1B054ABE-C46C-456F-AB78-B44105487CE0}" destId="{F574ED3D-ED07-4BF7-B1B6-192A1A1D5D04}" srcOrd="0" destOrd="0" presId="urn:microsoft.com/office/officeart/2005/8/layout/process4"/>
    <dgm:cxn modelId="{F6A85736-B012-464E-A5AC-F89E08386B45}" type="presParOf" srcId="{A1E0AA3F-2255-40E0-95C9-423494FE279B}" destId="{0F72570E-C90A-43F4-A010-7103EC0C732B}" srcOrd="7" destOrd="0" presId="urn:microsoft.com/office/officeart/2005/8/layout/process4"/>
    <dgm:cxn modelId="{56792112-9ADF-4108-8AAA-1BF06A432BF7}" type="presParOf" srcId="{A1E0AA3F-2255-40E0-95C9-423494FE279B}" destId="{84103BF1-4C32-4ED7-8F1F-610D1C8643BA}" srcOrd="8" destOrd="0" presId="urn:microsoft.com/office/officeart/2005/8/layout/process4"/>
    <dgm:cxn modelId="{210C000C-F9A1-4A2D-80CC-62247B5241D5}" type="presParOf" srcId="{84103BF1-4C32-4ED7-8F1F-610D1C8643BA}" destId="{38105E0B-E04B-4729-929B-9A6941823FD6}" srcOrd="0" destOrd="0" presId="urn:microsoft.com/office/officeart/2005/8/layout/process4"/>
    <dgm:cxn modelId="{C78D6129-8F75-4832-9B2D-FE0132ABADBC}" type="presParOf" srcId="{A1E0AA3F-2255-40E0-95C9-423494FE279B}" destId="{DD02169D-51F6-4EEB-813C-579F3BC32724}" srcOrd="9" destOrd="0" presId="urn:microsoft.com/office/officeart/2005/8/layout/process4"/>
    <dgm:cxn modelId="{5ACBDC0C-3D80-4582-A008-5A3C886D5259}" type="presParOf" srcId="{A1E0AA3F-2255-40E0-95C9-423494FE279B}" destId="{2973598C-9D30-4225-93DB-40735D107EA8}" srcOrd="10" destOrd="0" presId="urn:microsoft.com/office/officeart/2005/8/layout/process4"/>
    <dgm:cxn modelId="{E4EB2BEC-D7FB-4F59-A78A-F716A403A560}" type="presParOf" srcId="{2973598C-9D30-4225-93DB-40735D107EA8}" destId="{63B7BB83-E56F-45CA-B3CE-FE4B3C6846B6}" srcOrd="0" destOrd="0" presId="urn:microsoft.com/office/officeart/2005/8/layout/process4"/>
    <dgm:cxn modelId="{5F361190-CC5F-4EE5-B9C7-0B6C2AB1CA94}" type="presParOf" srcId="{A1E0AA3F-2255-40E0-95C9-423494FE279B}" destId="{8613C270-CEEB-4D0F-B83D-B3D8D65E1B03}" srcOrd="11" destOrd="0" presId="urn:microsoft.com/office/officeart/2005/8/layout/process4"/>
    <dgm:cxn modelId="{7CC4C6D2-2BEC-4D07-8169-E58DA2B062D5}" type="presParOf" srcId="{A1E0AA3F-2255-40E0-95C9-423494FE279B}" destId="{7CA537D2-2A10-445E-BA63-241431C43C15}" srcOrd="12" destOrd="0" presId="urn:microsoft.com/office/officeart/2005/8/layout/process4"/>
    <dgm:cxn modelId="{F74AE178-3983-4A8D-AEED-C03EDE559115}" type="presParOf" srcId="{7CA537D2-2A10-445E-BA63-241431C43C15}" destId="{6421FDA8-9382-4E37-B16C-DC99C43A1A85}" srcOrd="0" destOrd="0" presId="urn:microsoft.com/office/officeart/2005/8/layout/process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10387963" y="5038579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20726" y="776289"/>
            <a:ext cx="10750549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20726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828800" y="6012657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828800" y="5650705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189663" y="5752308"/>
            <a:ext cx="6705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</p:spPr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9379" y="7035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10387963" y="93786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74176" y="6477000"/>
            <a:ext cx="2844800" cy="304800"/>
          </a:xfrm>
        </p:spPr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92501" y="6480970"/>
            <a:ext cx="5680075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70560" cy="300831"/>
          </a:xfrm>
        </p:spPr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8625059" y="9381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71465"/>
            <a:ext cx="9652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0075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0008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820008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0736" cy="301752"/>
          </a:xfrm>
        </p:spPr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1472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119360" y="6483096"/>
            <a:ext cx="670560" cy="301752"/>
          </a:xfrm>
        </p:spPr>
        <p:txBody>
          <a:bodyPr/>
          <a:lstStyle>
            <a:lvl1pPr algn="ctr">
              <a:defRPr/>
            </a:lvl1pPr>
          </a:lstStyle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600" y="6481891"/>
            <a:ext cx="5680075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71968" y="6556248"/>
            <a:ext cx="2844800" cy="301752"/>
          </a:xfrm>
        </p:spPr>
        <p:txBody>
          <a:bodyPr/>
          <a:lstStyle>
            <a:lvl1pPr>
              <a:defRPr sz="900"/>
            </a:lvl1pPr>
          </a:lstStyle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4475" y="6556248"/>
            <a:ext cx="6857493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4101" y="6556248"/>
            <a:ext cx="670560" cy="301752"/>
          </a:xfrm>
        </p:spPr>
        <p:txBody>
          <a:bodyPr/>
          <a:lstStyle>
            <a:lvl1pPr>
              <a:defRPr sz="900"/>
            </a:lvl1pPr>
          </a:lstStyle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44256" y="6556248"/>
            <a:ext cx="2804160" cy="301752"/>
          </a:xfrm>
        </p:spPr>
        <p:txBody>
          <a:bodyPr/>
          <a:lstStyle>
            <a:lvl1pPr>
              <a:defRPr sz="900"/>
            </a:lvl1pPr>
          </a:lstStyle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60576" y="6557169"/>
            <a:ext cx="6597429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56256" y="6556248"/>
            <a:ext cx="487680" cy="301752"/>
          </a:xfrm>
        </p:spPr>
        <p:txBody>
          <a:bodyPr/>
          <a:lstStyle>
            <a:lvl1pPr algn="ctr">
              <a:defRPr sz="900"/>
            </a:lvl1pPr>
          </a:lstStyle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9379" y="14069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8625059" y="4948410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882808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388608" y="6480969"/>
            <a:ext cx="2844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AAACCD6-9AFF-4F79-A77C-8C6C0CA04B86}" type="datetimeFigureOut">
              <a:rPr lang="uk-UA" smtClean="0"/>
              <a:pPr/>
              <a:t>14.03.2023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481891"/>
            <a:ext cx="5680075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B6991F9-7651-4C6D-BE2D-C74D06DBBA8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5149" y="232228"/>
            <a:ext cx="7430851" cy="125610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Терлецька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Тетяна Анатоліївна</a:t>
            </a:r>
            <a:b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 англійської мови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715966" y="1712068"/>
            <a:ext cx="8355961" cy="4644957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Освіта: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Вища (НПУ ім. М.П.Драгоманова)</a:t>
            </a:r>
          </a:p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Спеціальність: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Англійська мова та література</a:t>
            </a:r>
          </a:p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Кваліфікаційна категорія: 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 І категорії</a:t>
            </a:r>
          </a:p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Стаж роботи: 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 років</a:t>
            </a:r>
          </a:p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Моє кредо: </a:t>
            </a:r>
            <a:r>
              <a:rPr lang="en-US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Setting goals is the first step in turning the invisible into the visible.</a:t>
            </a:r>
            <a:endParaRPr lang="uk-UA" sz="2400" dirty="0" smtClean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</a:pPr>
            <a:r>
              <a:rPr lang="uk-UA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Проблема над якою працюю:</a:t>
            </a:r>
            <a:r>
              <a:rPr lang="en-US" sz="2400" b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розвиток творчих здібностей учнів з використанням </a:t>
            </a:r>
            <a:r>
              <a:rPr lang="uk-UA" sz="2400" dirty="0" err="1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смарт-технологій</a:t>
            </a:r>
            <a:r>
              <a:rPr lang="uk-UA" sz="2400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уроках англійської мови</a:t>
            </a:r>
            <a:endParaRPr lang="uk-UA" sz="2400" dirty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l="2261" t="27638" r="2596" b="27468"/>
          <a:stretch>
            <a:fillRect/>
          </a:stretch>
        </p:blipFill>
        <p:spPr bwMode="auto">
          <a:xfrm>
            <a:off x="194556" y="282100"/>
            <a:ext cx="3044758" cy="31128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22719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234519"/>
            <a:ext cx="6086764" cy="13620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Робота</a:t>
            </a:r>
            <a:r>
              <a:rPr lang="uk-UA" dirty="0" smtClean="0"/>
              <a:t>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над проблемою</a:t>
            </a:r>
            <a:endParaRPr lang="uk-UA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834909" y="277091"/>
          <a:ext cx="4756727" cy="630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218" y="1570181"/>
            <a:ext cx="4066309" cy="4866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Форми і методи роботи на уроках англійської мови: 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33535"/>
            <a:ext cx="4161277" cy="4913179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Індивідуальна, парна, групова робота</a:t>
            </a:r>
          </a:p>
          <a:p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Розповідь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Бесіда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Робота з книгою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Storytelling</a:t>
            </a:r>
            <a:b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Homereading</a:t>
            </a:r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Випереджаючи завдання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Третій зайвий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Пізнавальні ігри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Вікторини</a:t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Квест</a:t>
            </a: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Дистанційна робота</a:t>
            </a:r>
            <a:endParaRPr lang="uk-UA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146" y="4353523"/>
            <a:ext cx="3057728" cy="2290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467" y="4322815"/>
            <a:ext cx="3249040" cy="233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0874" y="1927163"/>
            <a:ext cx="3043811" cy="2226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5744" y="1895813"/>
            <a:ext cx="3277472" cy="2209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dirty="0" smtClean="0"/>
              <a:t>Творча лабораторія</a:t>
            </a:r>
            <a:endParaRPr lang="uk-UA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51362" t="1421" r="1251" b="36891"/>
          <a:stretch>
            <a:fillRect/>
          </a:stretch>
        </p:blipFill>
        <p:spPr bwMode="auto">
          <a:xfrm>
            <a:off x="301557" y="1702340"/>
            <a:ext cx="3933217" cy="3051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t="9025" b="8113"/>
          <a:stretch>
            <a:fillRect/>
          </a:stretch>
        </p:blipFill>
        <p:spPr bwMode="auto">
          <a:xfrm>
            <a:off x="4196680" y="1703642"/>
            <a:ext cx="3439538" cy="506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user.DESKTOP-8I6JSFT\Downloads\photo_5224357988351985610_y.jpg"/>
          <p:cNvPicPr>
            <a:picLocks noChangeAspect="1" noChangeArrowheads="1"/>
          </p:cNvPicPr>
          <p:nvPr/>
        </p:nvPicPr>
        <p:blipFill>
          <a:blip r:embed="rId4"/>
          <a:srcRect t="1421" b="4929"/>
          <a:stretch>
            <a:fillRect/>
          </a:stretch>
        </p:blipFill>
        <p:spPr bwMode="auto">
          <a:xfrm>
            <a:off x="0" y="4143512"/>
            <a:ext cx="4028872" cy="27144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2" name="Picture 6" descr="C:\Users\user.DESKTOP-8I6JSFT\Downloads\photo_5224357988351985609_y.jpg"/>
          <p:cNvPicPr>
            <a:picLocks noChangeAspect="1" noChangeArrowheads="1"/>
          </p:cNvPicPr>
          <p:nvPr/>
        </p:nvPicPr>
        <p:blipFill>
          <a:blip r:embed="rId5"/>
          <a:srcRect t="-1147" b="25363"/>
          <a:stretch>
            <a:fillRect/>
          </a:stretch>
        </p:blipFill>
        <p:spPr bwMode="auto">
          <a:xfrm>
            <a:off x="7830769" y="4522340"/>
            <a:ext cx="4319083" cy="235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 t="31120" r="3137" b="31537"/>
          <a:stretch>
            <a:fillRect/>
          </a:stretch>
        </p:blipFill>
        <p:spPr bwMode="auto">
          <a:xfrm>
            <a:off x="7619995" y="1673153"/>
            <a:ext cx="4572005" cy="313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:\Users\user.DESKTOP-8I6JSFT\Downloads\a156c2e0-1190-477c-bacb-3bafe1486a50 (pdf.io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3956" y="1235413"/>
            <a:ext cx="2998044" cy="42426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6" y="378416"/>
            <a:ext cx="10750549" cy="75095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uk-UA" b="1" dirty="0" smtClean="0"/>
              <a:t>Самоосвіта та досягнення</a:t>
            </a:r>
            <a:endParaRPr lang="uk-UA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 bwMode="auto">
          <a:xfrm rot="19361192">
            <a:off x="765240" y="2085744"/>
            <a:ext cx="3145284" cy="445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92503">
            <a:off x="1303471" y="1668165"/>
            <a:ext cx="2486119" cy="5008934"/>
          </a:xfrm>
          <a:prstGeom prst="rect">
            <a:avLst/>
          </a:prstGeom>
          <a:noFill/>
        </p:spPr>
      </p:pic>
      <p:pic>
        <p:nvPicPr>
          <p:cNvPr id="5125" name="Picture 5" descr="D: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54685">
            <a:off x="2028321" y="1556109"/>
            <a:ext cx="3312157" cy="4881335"/>
          </a:xfrm>
          <a:prstGeom prst="rect">
            <a:avLst/>
          </a:prstGeom>
          <a:noFill/>
        </p:spPr>
      </p:pic>
      <p:pic>
        <p:nvPicPr>
          <p:cNvPr id="5124" name="Picture 4" descr="D:\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00646">
            <a:off x="2893679" y="1652322"/>
            <a:ext cx="3370928" cy="4772995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2555" y="1780162"/>
            <a:ext cx="4936690" cy="35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 descr="C:\Users\user.DESKTOP-8I6JSFT\Downloads\55bf92bf-bffa-4379-b398-a9d64d6171ba_page-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6102" y="2330823"/>
            <a:ext cx="4913922" cy="3476591"/>
          </a:xfrm>
          <a:prstGeom prst="rect">
            <a:avLst/>
          </a:prstGeom>
          <a:noFill/>
        </p:spPr>
      </p:pic>
      <p:pic>
        <p:nvPicPr>
          <p:cNvPr id="5129" name="Picture 9" descr="C:\Users\user.DESKTOP-8I6JSFT\Downloads\ilovepdf_pages-to-jpg\c8935691-baf5-482e-ac29-058a9e22f419\c8935691-baf5-482e-ac29-058a9e22f419_page-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0654" y="3424135"/>
            <a:ext cx="4859474" cy="34338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537</TotalTime>
  <Words>115</Words>
  <Application>Microsoft Office PowerPoint</Application>
  <PresentationFormat>Произвольный</PresentationFormat>
  <Paragraphs>20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Яркая</vt:lpstr>
      <vt:lpstr>Терлецька Тетяна Анатоліївна учитель англійської мови</vt:lpstr>
      <vt:lpstr>Робота над проблемою</vt:lpstr>
      <vt:lpstr>Форми і методи роботи на уроках англійської мови: </vt:lpstr>
      <vt:lpstr>Творча лабораторія</vt:lpstr>
      <vt:lpstr>Самоосвіта та досягнення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39</cp:revision>
  <dcterms:created xsi:type="dcterms:W3CDTF">2023-03-12T14:44:15Z</dcterms:created>
  <dcterms:modified xsi:type="dcterms:W3CDTF">2023-03-14T11:36:16Z</dcterms:modified>
</cp:coreProperties>
</file>