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3" r:id="rId3"/>
    <p:sldId id="258" r:id="rId4"/>
    <p:sldId id="262" r:id="rId5"/>
    <p:sldId id="259" r:id="rId6"/>
    <p:sldId id="260" r:id="rId7"/>
    <p:sldId id="256" r:id="rId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B5D99E-7DFB-4846-B119-7DA98020C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7A9C9C6E-45A6-45E4-92FB-2C750596D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C69FABCF-6182-476D-A749-E4EA4FA3C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4E6C0601-355B-41E9-9611-7BAC77C88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B733EF10-D1F6-4338-AF49-27158C830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8384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21A135-110D-4ADA-8ED8-A05B39661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6D17948C-1CE7-4346-802A-C656EE6FE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B1A03967-5E08-4683-BD84-4E015CE09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D8C9F4CD-3D7B-41AB-A29E-0A9F168FB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AC3CF389-C887-40E5-A30D-BA70A5811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52147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xmlns="" id="{BBA8FF1F-44A8-4123-A42F-001732B65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xmlns="" id="{E839BBFA-4CEE-4E70-AB9F-2E9F55244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ABAC744C-6436-4179-AC79-5E5295EDB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4291ACFE-6A40-4039-BB5B-6E5C8A434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F25BA968-7795-4275-BD25-A5923CD69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5755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7449429-3AA1-4B49-A3F6-CBA95FA2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B890B8EC-A77A-4DE5-805A-6113B3D7F2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E030AD64-DA9F-42BD-AD50-CF233C08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F226CB0C-5677-480F-8A40-D6EE4910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9CB49633-2DB6-4888-AEAF-88FEE3CE0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2063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DFC2E7-B723-423F-8D0D-4F2D4C7A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DC5C1D24-71BA-4506-B40E-40ABE9939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626DE2A9-48DC-4F12-A549-B54932348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35A47E73-92D9-4EDD-89D9-ECF46DFE5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2030FC97-B78E-4017-A35B-528CCB228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4668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2AE457-6C99-49EC-95B0-6FC168B71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93FA05C7-838C-4A11-B031-6FD8B70494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C58F8F32-323D-4966-A349-1D8544C6D4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3D41AD8D-CC0F-4C83-9753-57C17166A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F6FEF370-7650-4AEB-8054-E0AB476F0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60927885-2CDF-479F-9F16-F95BAE535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0432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B0533C-73EE-4D6D-8DD3-476EA1E67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C5B73B9F-5E36-4E69-A3FE-FF374CDAE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xmlns="" id="{4CF47D83-8D5B-4472-BD26-F79266EA2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xmlns="" id="{87AB86B2-3E9C-4666-854C-0DA9A8B522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xmlns="" id="{9CD9CB97-2005-463E-897E-9A8E13562D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xmlns="" id="{C472BDF4-7056-4DF4-B3CD-0AF4DB67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xmlns="" id="{4E92E485-2107-4494-9D46-502EA760C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xmlns="" id="{5C4276F8-5E4C-4012-90B3-B4E4D91A3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66067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7C283A-4A8F-4D96-B379-37F1387EC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84762C76-3A5A-4C7E-8E37-F22B4C02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5D422C9C-0C82-473C-A334-58AA138F2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D50D5796-82BE-45B9-9EC2-0D8703681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8988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xmlns="" id="{003F916E-2733-4B3B-8B14-8290B3FB4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xmlns="" id="{D4BC034F-F5B2-488C-908B-E1E2BECD9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xmlns="" id="{ED71DD97-D6B0-4500-8A78-DC2C6D1E7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1750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3A218C-8594-4A04-AA3B-EF451610D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2249C4B8-5258-44BB-B3B7-69F3F47E5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874A5DE2-5D5A-4636-8EDB-51D33CA3C7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37FD4FA6-999C-471E-A00F-4AC9F2BA0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CD677447-A555-438A-A15C-0F29EE12F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CF0F29E9-B1C7-4D66-8A0F-21EA5ED4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40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9F9717-FB30-481B-A51E-AD8DA41B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xmlns="" id="{194343A4-D28F-4CFD-998F-7C020BE4EB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BDA613E8-34FE-48E5-918E-6F0AC07917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xmlns="" id="{7EFEA20C-6986-4884-9035-261EACD5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xmlns="" id="{4BB8DAC0-8939-46DB-A114-1C0710B67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xmlns="" id="{2FEE9252-F2EC-43F8-A213-4246784D4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6229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xmlns="" id="{4EF8AB21-0AB7-4785-986A-E4AE48773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29E7F2C6-00E5-44D1-9158-24CB9A353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D811D348-4A25-4C87-B74C-7DF59032F9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EC213-5FFA-4104-8D2C-A8FC162ECEFA}" type="datetimeFigureOut">
              <a:rPr lang="uk-UA" smtClean="0"/>
              <a:t>14.03.2023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034DF315-3112-42FD-BC3D-D38DAEB5C6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12988FAC-D006-46A1-B590-1D1792EDEB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C7A84-CC22-4F21-A5FC-3410E8D5667C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4750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7.jpg"/><Relationship Id="rId7" Type="http://schemas.openxmlformats.org/officeDocument/2006/relationships/image" Target="../media/image2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11" Type="http://schemas.openxmlformats.org/officeDocument/2006/relationships/image" Target="../media/image30.jpeg"/><Relationship Id="rId5" Type="http://schemas.openxmlformats.org/officeDocument/2006/relationships/image" Target="../media/image5.jpg"/><Relationship Id="rId10" Type="http://schemas.openxmlformats.org/officeDocument/2006/relationships/image" Target="../media/image16.png"/><Relationship Id="rId4" Type="http://schemas.openxmlformats.org/officeDocument/2006/relationships/image" Target="../media/image4.jp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xmlns="" id="{4EDC2514-EBE4-4D48-9E09-2CD6F4E45E83}"/>
              </a:ext>
            </a:extLst>
          </p:cNvPr>
          <p:cNvSpPr/>
          <p:nvPr/>
        </p:nvSpPr>
        <p:spPr>
          <a:xfrm>
            <a:off x="475861" y="450773"/>
            <a:ext cx="8686800" cy="591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Візитна картка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Освіта: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Вища, педагогічна.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Закінчив Національний педагогічний університет ім. </a:t>
            </a:r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М.П.Драгоманова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у 2010 році.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Факультет: українська філологія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Спеціальність: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«Українська мова та література, зарубіжна література та бібліотекознавець».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Професійний шлях: </a:t>
            </a:r>
            <a:endParaRPr lang="uk-UA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Місце роботи: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Спеціалізована школа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ступенів № 73 з поглибленим вивченням української мови, літератури та українознавства Шевченківського району міста Києва.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Педагогічний стаж роботи: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років.</a:t>
            </a:r>
          </a:p>
          <a:p>
            <a:pPr marL="457200"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Посада: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вчитель зарубіжної літератури, української літератури, курсу «Основи </a:t>
            </a:r>
            <a:r>
              <a:rPr lang="uk-UA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здоров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’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я»; вихователь ГПД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Категорія: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Спеціаліст І категорії.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Атестація: </a:t>
            </a:r>
            <a:r>
              <a:rPr lang="uk-UA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березень 2021 року.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60B3336-EDAF-4EB3-8FCF-32FFD3AC2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691" y="358568"/>
            <a:ext cx="2303286" cy="30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49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xmlns="" id="{B0736E73-0C7C-4196-9640-C6575154CAD0}"/>
              </a:ext>
            </a:extLst>
          </p:cNvPr>
          <p:cNvSpPr/>
          <p:nvPr/>
        </p:nvSpPr>
        <p:spPr>
          <a:xfrm>
            <a:off x="0" y="1634518"/>
            <a:ext cx="1227908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Condensed" panose="020B0502040204020203" pitchFamily="34" charset="0"/>
              </a:rPr>
              <a:t>Науково-методична проблема, над якою працює вчитель:</a:t>
            </a:r>
          </a:p>
          <a:p>
            <a:endParaRPr lang="uk-UA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Condensed" panose="020B0502040204020203" pitchFamily="34" charset="0"/>
            </a:endParaRPr>
          </a:p>
          <a:p>
            <a:pPr algn="ctr"/>
            <a:r>
              <a:rPr lang="uk-UA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"Формування основних життєвих </a:t>
            </a:r>
            <a:r>
              <a:rPr lang="uk-UA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компетентностей</a:t>
            </a:r>
            <a:r>
              <a:rPr lang="uk-UA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учнів на </a:t>
            </a:r>
            <a:r>
              <a:rPr lang="uk-UA" sz="4000" b="1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уроках</a:t>
            </a:r>
            <a:r>
              <a:rPr lang="uk-UA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зарубіжної літератури через особистісно-орієнтований підхід".</a:t>
            </a:r>
          </a:p>
        </p:txBody>
      </p:sp>
    </p:spTree>
    <p:extLst>
      <p:ext uri="{BB962C8B-B14F-4D97-AF65-F5344CB8AC3E}">
        <p14:creationId xmlns:p14="http://schemas.microsoft.com/office/powerpoint/2010/main" val="319387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301AAF2-8F27-483B-AAE1-A855CEE599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54" y="4415954"/>
            <a:ext cx="4334216" cy="244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A4832B2-4267-4A1A-9182-DEA6CE3C8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08" y="3201011"/>
            <a:ext cx="4667114" cy="31114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F819FC-538C-4F8B-A560-715381FC3B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08" y="955819"/>
            <a:ext cx="3092318" cy="2327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71B7383-A927-4596-8E8D-37F5276FBA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00" y="1318527"/>
            <a:ext cx="4035109" cy="2690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BF0A38F-EFB7-47DA-8B43-38852CFE78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951" y="3227105"/>
            <a:ext cx="3092318" cy="3630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2B84288-451B-460A-B5C7-93CD71E6EF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9449" y="947195"/>
            <a:ext cx="3500016" cy="19687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6A57680-755C-484A-965A-86E2F5B70AB3}"/>
              </a:ext>
            </a:extLst>
          </p:cNvPr>
          <p:cNvSpPr txBox="1"/>
          <p:nvPr/>
        </p:nvSpPr>
        <p:spPr>
          <a:xfrm>
            <a:off x="0" y="115426"/>
            <a:ext cx="12030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Освітній процес</a:t>
            </a:r>
          </a:p>
        </p:txBody>
      </p:sp>
      <p:sp>
        <p:nvSpPr>
          <p:cNvPr id="12" name="Прямокутник 11">
            <a:extLst>
              <a:ext uri="{FF2B5EF4-FFF2-40B4-BE49-F238E27FC236}">
                <a16:creationId xmlns:a16="http://schemas.microsoft.com/office/drawing/2014/main" xmlns="" id="{7171ABA2-8C4D-40B3-87CF-7A9DBAA513BD}"/>
              </a:ext>
            </a:extLst>
          </p:cNvPr>
          <p:cNvSpPr/>
          <p:nvPr/>
        </p:nvSpPr>
        <p:spPr>
          <a:xfrm>
            <a:off x="-97399" y="955819"/>
            <a:ext cx="4739951" cy="5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«Проблеми життя і смерті, дружби й зрадництва у творі Джека Лондона «Жага до життя»»</a:t>
            </a:r>
          </a:p>
        </p:txBody>
      </p:sp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xmlns="" id="{5709185D-C162-4D77-974B-57955C53F79C}"/>
              </a:ext>
            </a:extLst>
          </p:cNvPr>
          <p:cNvSpPr/>
          <p:nvPr/>
        </p:nvSpPr>
        <p:spPr>
          <a:xfrm>
            <a:off x="8760952" y="1035827"/>
            <a:ext cx="2241319" cy="3126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 із Алісою (5-6 класи)</a:t>
            </a:r>
          </a:p>
        </p:txBody>
      </p:sp>
      <p:sp>
        <p:nvSpPr>
          <p:cNvPr id="14" name="Прямокутник 13">
            <a:extLst>
              <a:ext uri="{FF2B5EF4-FFF2-40B4-BE49-F238E27FC236}">
                <a16:creationId xmlns:a16="http://schemas.microsoft.com/office/drawing/2014/main" xmlns="" id="{811376EC-0D8E-4F98-B502-3D046B4D405B}"/>
              </a:ext>
            </a:extLst>
          </p:cNvPr>
          <p:cNvSpPr/>
          <p:nvPr/>
        </p:nvSpPr>
        <p:spPr>
          <a:xfrm>
            <a:off x="3640105" y="617368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14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А.П.Чехов</a:t>
            </a:r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лікар людських душ» </a:t>
            </a:r>
          </a:p>
          <a:p>
            <a:pPr algn="ctr"/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(за оповіданнями «Хамелеон», «Товстий і тонкий»; 2021) </a:t>
            </a:r>
          </a:p>
        </p:txBody>
      </p:sp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xmlns="" id="{D909FD14-45A4-4926-8CDA-3E681C7369B1}"/>
              </a:ext>
            </a:extLst>
          </p:cNvPr>
          <p:cNvSpPr/>
          <p:nvPr/>
        </p:nvSpPr>
        <p:spPr>
          <a:xfrm>
            <a:off x="85800" y="4107065"/>
            <a:ext cx="4739951" cy="312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Вікторина «Герої літератури»</a:t>
            </a:r>
          </a:p>
        </p:txBody>
      </p:sp>
      <p:sp>
        <p:nvSpPr>
          <p:cNvPr id="16" name="Прямокутник 15">
            <a:extLst>
              <a:ext uri="{FF2B5EF4-FFF2-40B4-BE49-F238E27FC236}">
                <a16:creationId xmlns:a16="http://schemas.microsoft.com/office/drawing/2014/main" xmlns="" id="{5371F52A-69E5-491E-8724-01F99CB33407}"/>
              </a:ext>
            </a:extLst>
          </p:cNvPr>
          <p:cNvSpPr/>
          <p:nvPr/>
        </p:nvSpPr>
        <p:spPr>
          <a:xfrm>
            <a:off x="8114134" y="2905647"/>
            <a:ext cx="4739951" cy="543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Вікторина</a:t>
            </a:r>
          </a:p>
          <a:p>
            <a:pPr algn="ctr">
              <a:lnSpc>
                <a:spcPct val="107000"/>
              </a:lnSpc>
            </a:pPr>
            <a:r>
              <a:rPr lang="uk-UA" sz="1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«Перевтілення в літературного героя»</a:t>
            </a:r>
          </a:p>
        </p:txBody>
      </p:sp>
    </p:spTree>
    <p:extLst>
      <p:ext uri="{BB962C8B-B14F-4D97-AF65-F5344CB8AC3E}">
        <p14:creationId xmlns:p14="http://schemas.microsoft.com/office/powerpoint/2010/main" val="6116299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3AC487-B11D-4C73-AE8C-D5B9D7DB9A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90" y="1019902"/>
            <a:ext cx="4313853" cy="32353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E61BDDB-8338-46BD-985C-9B0BB21F5E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467" y="3663320"/>
            <a:ext cx="3881533" cy="29111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51E7DF-3A02-461B-B581-78EBF8CB27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81" y="3501200"/>
            <a:ext cx="4313853" cy="323539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80CC22B-B982-42F1-A25D-68302D3F6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443" y="1130032"/>
            <a:ext cx="3856186" cy="217392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61D5F0-40C5-4BB5-A6F7-C874C96A7D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1415" y="1292494"/>
            <a:ext cx="3659636" cy="2063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44AAA6E-BA78-4D3C-9A9A-652018D234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9001" y="3402408"/>
            <a:ext cx="3991677" cy="29937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649A1D8-AC5A-490B-854D-B29316D48DB9}"/>
              </a:ext>
            </a:extLst>
          </p:cNvPr>
          <p:cNvSpPr txBox="1"/>
          <p:nvPr/>
        </p:nvSpPr>
        <p:spPr>
          <a:xfrm>
            <a:off x="50783" y="29417"/>
            <a:ext cx="120302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Весело та з користю проводимо час </a:t>
            </a:r>
          </a:p>
          <a:p>
            <a:pPr algn="ctr"/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на групі подовженого дня  </a:t>
            </a:r>
          </a:p>
        </p:txBody>
      </p:sp>
    </p:spTree>
    <p:extLst>
      <p:ext uri="{BB962C8B-B14F-4D97-AF65-F5344CB8AC3E}">
        <p14:creationId xmlns:p14="http://schemas.microsoft.com/office/powerpoint/2010/main" val="35337461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4D4B149-658F-4044-A4E5-21172D297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59" y="1416078"/>
            <a:ext cx="3455019" cy="488655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7D51C87-C933-4EA4-8B61-D5BDA9E54D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8222" y="1416078"/>
            <a:ext cx="3520914" cy="491011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CED356F-223D-46A1-BDD1-4D329B215B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" b="1295"/>
          <a:stretch/>
        </p:blipFill>
        <p:spPr>
          <a:xfrm>
            <a:off x="4368490" y="1416078"/>
            <a:ext cx="3455020" cy="4910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11443A-0380-4EC2-9717-841E6D2F7003}"/>
              </a:ext>
            </a:extLst>
          </p:cNvPr>
          <p:cNvSpPr txBox="1"/>
          <p:nvPr/>
        </p:nvSpPr>
        <p:spPr>
          <a:xfrm>
            <a:off x="80866" y="531804"/>
            <a:ext cx="12030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Результати діяльності</a:t>
            </a:r>
          </a:p>
        </p:txBody>
      </p:sp>
    </p:spTree>
    <p:extLst>
      <p:ext uri="{BB962C8B-B14F-4D97-AF65-F5344CB8AC3E}">
        <p14:creationId xmlns:p14="http://schemas.microsoft.com/office/powerpoint/2010/main" val="750174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5FEC2BA-3AAC-4AA8-A2B4-3C1E6502A4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846" y="3214417"/>
            <a:ext cx="2258007" cy="31777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5AF422-AB7A-4FED-97C8-BB453F37B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154" y="1553565"/>
            <a:ext cx="2761818" cy="303709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210782C-4755-4249-B6AE-C82DC04596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3738" y="709461"/>
            <a:ext cx="3243092" cy="22909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5007ECD-6718-4BFD-A39E-96ECDB585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8726" y="4210793"/>
            <a:ext cx="3072530" cy="218141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CCA6DA3-F963-4A9D-8CE7-EB9FF0E9F3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784" y="570356"/>
            <a:ext cx="3417143" cy="24011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ADAE4D-926B-4B74-96F3-A42A9F6274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525" y="4453696"/>
            <a:ext cx="3080709" cy="218141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25C06A5-CB76-472B-AC34-BA52F6947C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9236" y="1188100"/>
            <a:ext cx="3083746" cy="21811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BFBF744-49E0-412F-BC71-06DA6DCE7E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3447" y="4581330"/>
            <a:ext cx="3072684" cy="21814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9CFCEF6-4103-43B1-98B6-F0FE84FB1A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801" y="1851214"/>
            <a:ext cx="1906851" cy="27264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D103344-513F-4255-8A6B-3B2DC79D2922}"/>
              </a:ext>
            </a:extLst>
          </p:cNvPr>
          <p:cNvSpPr txBox="1"/>
          <p:nvPr/>
        </p:nvSpPr>
        <p:spPr>
          <a:xfrm>
            <a:off x="0" y="115426"/>
            <a:ext cx="120302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Самоосвіта</a:t>
            </a:r>
          </a:p>
        </p:txBody>
      </p:sp>
    </p:spTree>
    <p:extLst>
      <p:ext uri="{BB962C8B-B14F-4D97-AF65-F5344CB8AC3E}">
        <p14:creationId xmlns:p14="http://schemas.microsoft.com/office/powerpoint/2010/main" val="1076298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CDA6E5-A57C-4433-94F9-9436D3BE31B7}"/>
              </a:ext>
            </a:extLst>
          </p:cNvPr>
          <p:cNvSpPr txBox="1"/>
          <p:nvPr/>
        </p:nvSpPr>
        <p:spPr>
          <a:xfrm>
            <a:off x="3972561" y="101769"/>
            <a:ext cx="3941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/>
              <a:t>АТЕСТАЦІЯ 2022-2023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4B50FBF-2B52-4015-BB07-201437CC48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90" y="4914172"/>
            <a:ext cx="3278910" cy="1845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7DC0807-712D-4DDC-B196-2B2B64B209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76" y="1164576"/>
            <a:ext cx="2830736" cy="21178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EB2E9D4-1E35-43CD-A759-5EE3CF8A69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339" y="4415844"/>
            <a:ext cx="3186848" cy="2124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A1F57E7-F132-4F65-BB9A-413066DD3A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195" y="4959060"/>
            <a:ext cx="2627721" cy="1978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7C0CFC6-BBD7-44A6-99AD-392B94D4DD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724" y="4428501"/>
            <a:ext cx="2221130" cy="14807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F85DDFBA-BE4E-4EBA-88A9-C7D4F62FAD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6" y="4638319"/>
            <a:ext cx="1674858" cy="2239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38F0361-F49B-4260-B45D-193DE5362C2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519" y="1137674"/>
            <a:ext cx="1693846" cy="22580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E418EE2-9130-4789-8ACE-8931AC2A48C5}"/>
              </a:ext>
            </a:extLst>
          </p:cNvPr>
          <p:cNvSpPr txBox="1"/>
          <p:nvPr/>
        </p:nvSpPr>
        <p:spPr>
          <a:xfrm>
            <a:off x="9402066" y="259443"/>
            <a:ext cx="27507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400" b="1" dirty="0"/>
              <a:t>Руденко </a:t>
            </a:r>
          </a:p>
          <a:p>
            <a:pPr algn="ctr"/>
            <a:r>
              <a:rPr lang="uk-UA" sz="2400" b="1" dirty="0"/>
              <a:t>Руслан Васильович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A2BF5E78-1F7B-4F67-BDDC-3F30E71BB22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74112" y="790898"/>
            <a:ext cx="1497389" cy="21178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BFBF8B7-0DD7-4E13-9886-48C556AF2C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4459" y="1137674"/>
            <a:ext cx="1426427" cy="198923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07DCC0CB-A7B4-4944-A6EB-27218AF5014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7" b="1295"/>
          <a:stretch/>
        </p:blipFill>
        <p:spPr>
          <a:xfrm>
            <a:off x="7521198" y="957875"/>
            <a:ext cx="1689614" cy="240120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EB06942-BAD3-4A31-9881-D2C0B97C2D14}"/>
              </a:ext>
            </a:extLst>
          </p:cNvPr>
          <p:cNvSpPr txBox="1"/>
          <p:nvPr/>
        </p:nvSpPr>
        <p:spPr>
          <a:xfrm>
            <a:off x="1650331" y="4004365"/>
            <a:ext cx="9421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atin typeface="Comic Sans MS" panose="030F0702030302020204" pitchFamily="66" charset="0"/>
              </a:rPr>
              <a:t>Тиждень іноземної мови та зарубіжної літератури «Подорож у світ літератури»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B9C635F-9C0E-49A3-9946-BFA54F5761BC}"/>
              </a:ext>
            </a:extLst>
          </p:cNvPr>
          <p:cNvSpPr txBox="1"/>
          <p:nvPr/>
        </p:nvSpPr>
        <p:spPr>
          <a:xfrm>
            <a:off x="-135629" y="136333"/>
            <a:ext cx="396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400" b="1" dirty="0">
                <a:latin typeface="Comic Sans MS" panose="030F0702030302020204" pitchFamily="66" charset="0"/>
              </a:rPr>
              <a:t>Виступ в Національному </a:t>
            </a:r>
          </a:p>
          <a:p>
            <a:pPr algn="ctr"/>
            <a:r>
              <a:rPr lang="uk-UA" sz="1400" b="1" dirty="0">
                <a:latin typeface="Comic Sans MS" panose="030F0702030302020204" pitchFamily="66" charset="0"/>
              </a:rPr>
              <a:t>музеї історії України</a:t>
            </a:r>
          </a:p>
          <a:p>
            <a:pPr algn="ctr"/>
            <a:r>
              <a:rPr lang="uk-UA" sz="1400" b="1" dirty="0">
                <a:latin typeface="Comic Sans MS" panose="030F0702030302020204" pitchFamily="66" charset="0"/>
              </a:rPr>
              <a:t> до 209-річчя з дня народження </a:t>
            </a:r>
          </a:p>
          <a:p>
            <a:pPr algn="ctr"/>
            <a:r>
              <a:rPr lang="uk-UA" sz="1400" b="1" dirty="0">
                <a:latin typeface="Comic Sans MS" panose="030F0702030302020204" pitchFamily="66" charset="0"/>
              </a:rPr>
              <a:t>Тараса </a:t>
            </a:r>
            <a:r>
              <a:rPr lang="uk-UA" sz="1400" b="1" dirty="0" smtClean="0">
                <a:latin typeface="Comic Sans MS" panose="030F0702030302020204" pitchFamily="66" charset="0"/>
              </a:rPr>
              <a:t>Шевченка </a:t>
            </a:r>
            <a:endParaRPr lang="uk-UA" sz="1400" b="1" dirty="0">
              <a:latin typeface="Comic Sans MS" panose="030F0702030302020204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1740C0C8-5FB6-41BC-B98B-A90E00B3AD3D}"/>
              </a:ext>
            </a:extLst>
          </p:cNvPr>
          <p:cNvSpPr txBox="1"/>
          <p:nvPr/>
        </p:nvSpPr>
        <p:spPr>
          <a:xfrm>
            <a:off x="4168501" y="3104474"/>
            <a:ext cx="31614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400" b="1" dirty="0">
                <a:latin typeface="Comic Sans MS" panose="030F0702030302020204" pitchFamily="66" charset="0"/>
              </a:rPr>
              <a:t>Переможці та учасники </a:t>
            </a:r>
          </a:p>
          <a:p>
            <a:r>
              <a:rPr lang="uk-UA" sz="1400" b="1" dirty="0">
                <a:latin typeface="Comic Sans MS" panose="030F0702030302020204" pitchFamily="66" charset="0"/>
              </a:rPr>
              <a:t>Всеукраїнської онлайн-олімпіади</a:t>
            </a:r>
          </a:p>
          <a:p>
            <a:r>
              <a:rPr lang="uk-UA" sz="1400" b="1" dirty="0">
                <a:latin typeface="Comic Sans MS" panose="030F0702030302020204" pitchFamily="66" charset="0"/>
              </a:rPr>
              <a:t> «На Урок» </a:t>
            </a:r>
          </a:p>
        </p:txBody>
      </p:sp>
    </p:spTree>
    <p:extLst>
      <p:ext uri="{BB962C8B-B14F-4D97-AF65-F5344CB8AC3E}">
        <p14:creationId xmlns:p14="http://schemas.microsoft.com/office/powerpoint/2010/main" val="17599389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296</TotalTime>
  <Words>185</Words>
  <Application>Microsoft Office PowerPoint</Application>
  <PresentationFormat>Широкоэкранный</PresentationFormat>
  <Paragraphs>37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5" baseType="lpstr">
      <vt:lpstr>Arial</vt:lpstr>
      <vt:lpstr>Bahnschrift SemiCondensed</vt:lpstr>
      <vt:lpstr>Calibri</vt:lpstr>
      <vt:lpstr>Calibri Light</vt:lpstr>
      <vt:lpstr>Cambria Math</vt:lpstr>
      <vt:lpstr>Comic Sans MS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ROZUMNYKY</dc:creator>
  <cp:lastModifiedBy>Admin</cp:lastModifiedBy>
  <cp:revision>12</cp:revision>
  <dcterms:created xsi:type="dcterms:W3CDTF">2023-03-13T09:10:46Z</dcterms:created>
  <dcterms:modified xsi:type="dcterms:W3CDTF">2023-03-14T13:54:46Z</dcterms:modified>
</cp:coreProperties>
</file>