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2" r:id="rId6"/>
    <p:sldId id="259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65060" y="502537"/>
            <a:ext cx="10126940" cy="20346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i="1" dirty="0" smtClean="0"/>
              <a:t>Звіт вчителя фізичної культури за </a:t>
            </a:r>
            <a:r>
              <a:rPr lang="uk-UA" b="1" i="1" dirty="0" err="1" smtClean="0"/>
              <a:t>міжатестаційний</a:t>
            </a:r>
            <a:r>
              <a:rPr lang="uk-UA" b="1" i="1" dirty="0" smtClean="0"/>
              <a:t> період з 2020 по 2023 р.</a:t>
            </a:r>
            <a:br>
              <a:rPr lang="uk-UA" b="1" i="1" dirty="0" smtClean="0"/>
            </a:br>
            <a:r>
              <a:rPr lang="uk-UA" b="1" i="1" dirty="0" smtClean="0"/>
              <a:t>Приходської Наталі Олександрівни</a:t>
            </a:r>
            <a:endParaRPr lang="ru-RU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37"/>
            <a:ext cx="1996225" cy="20167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16" y="3039416"/>
            <a:ext cx="8959403" cy="369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27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02377" y="289777"/>
            <a:ext cx="5882513" cy="1590541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 smtClean="0"/>
              <a:t>Освіта:</a:t>
            </a:r>
          </a:p>
          <a:p>
            <a:pPr algn="ctr"/>
            <a:r>
              <a:rPr lang="uk-UA" b="1" i="1" dirty="0" smtClean="0"/>
              <a:t>Дніпропетровський державний інститут фізичної культури і спорту</a:t>
            </a:r>
          </a:p>
          <a:p>
            <a:endParaRPr lang="uk-UA" b="1" i="1" dirty="0"/>
          </a:p>
          <a:p>
            <a:r>
              <a:rPr lang="uk-UA" b="1" i="1" dirty="0" smtClean="0"/>
              <a:t>Спеціальність: магістр з фізичної реабілітації</a:t>
            </a:r>
            <a:endParaRPr lang="ru-RU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66690" y="2395472"/>
            <a:ext cx="7972026" cy="211213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 smtClean="0"/>
              <a:t>Місце роботи:</a:t>
            </a:r>
          </a:p>
          <a:p>
            <a:pPr algn="ctr"/>
            <a:r>
              <a:rPr lang="uk-UA" b="1" i="1" dirty="0" smtClean="0"/>
              <a:t>Спеціалізована школа </a:t>
            </a:r>
            <a:r>
              <a:rPr lang="en-US" b="1" i="1" dirty="0" smtClean="0"/>
              <a:t>I-III </a:t>
            </a:r>
            <a:r>
              <a:rPr lang="uk-UA" b="1" i="1" dirty="0" smtClean="0"/>
              <a:t>ступенів з поглибленим вивченням української мови, літератури та українознавства № 73</a:t>
            </a:r>
          </a:p>
          <a:p>
            <a:pPr algn="ctr"/>
            <a:r>
              <a:rPr lang="uk-UA" b="1" i="1" dirty="0" smtClean="0"/>
              <a:t>Посада: вчитель фізичної культури</a:t>
            </a:r>
          </a:p>
          <a:p>
            <a:pPr algn="ctr"/>
            <a:endParaRPr lang="uk-UA" b="1" i="1" dirty="0" smtClean="0"/>
          </a:p>
          <a:p>
            <a:r>
              <a:rPr lang="uk-UA" b="1" i="1" dirty="0" smtClean="0"/>
              <a:t>Педагогічний стаж: 7 років 4 міс.</a:t>
            </a:r>
            <a:endParaRPr lang="ru-RU" b="1" i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66690" y="5022759"/>
            <a:ext cx="7242218" cy="130076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Попередня атестація: 2020 рік (присвоєно кваліфікаційну категорію «спеціаліст </a:t>
            </a:r>
            <a:r>
              <a:rPr lang="en-US" b="1" i="1" dirty="0" smtClean="0"/>
              <a:t>I </a:t>
            </a:r>
            <a:r>
              <a:rPr lang="uk-UA" b="1" i="1" dirty="0" smtClean="0"/>
              <a:t>категорії»)</a:t>
            </a:r>
            <a:endParaRPr lang="ru-RU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9" y="2060620"/>
            <a:ext cx="3227859" cy="457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08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155" y="1133341"/>
            <a:ext cx="11127345" cy="154546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uk-UA" sz="1800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Проблемна тема: «Удосконалення сучасного уроку фізичної культури шляхом впровадження інноваційних технологій в умовах запровадження Нової української школи»</a:t>
            </a:r>
            <a:endParaRPr lang="ru-RU" sz="18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68588" y="3823684"/>
            <a:ext cx="5683727" cy="2258096"/>
          </a:xfrm>
        </p:spPr>
        <p:txBody>
          <a:bodyPr/>
          <a:lstStyle/>
          <a:p>
            <a:r>
              <a:rPr lang="uk-UA" dirty="0" smtClean="0"/>
              <a:t>Шляхи реалізації: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Нові варіативні модулі (</a:t>
            </a:r>
            <a:r>
              <a:rPr lang="en-US" dirty="0" smtClean="0"/>
              <a:t>Fun Up</a:t>
            </a:r>
            <a:r>
              <a:rPr lang="uk-UA" dirty="0"/>
              <a:t>,</a:t>
            </a:r>
            <a:r>
              <a:rPr lang="en-US" dirty="0" smtClean="0"/>
              <a:t> Cool Games</a:t>
            </a:r>
            <a:r>
              <a:rPr lang="uk-UA" dirty="0" smtClean="0"/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Ігрова форма уроку;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Урок – змагання (естафети, навчальні ігри);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Проектна робота.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85" y="3362996"/>
            <a:ext cx="4378815" cy="31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107"/>
            <a:ext cx="3464757" cy="259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85018"/>
            <a:ext cx="3464757" cy="260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Овал 11"/>
          <p:cNvSpPr/>
          <p:nvPr/>
        </p:nvSpPr>
        <p:spPr>
          <a:xfrm>
            <a:off x="321971" y="206062"/>
            <a:ext cx="9787944" cy="52019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Освітній процес</a:t>
            </a:r>
            <a:endParaRPr lang="ru-RU" b="1" i="1" dirty="0"/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148275" y="940158"/>
            <a:ext cx="3168203" cy="796949"/>
          </a:xfrm>
          <a:prstGeom prst="downArrow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Спортивний Санта</a:t>
            </a:r>
            <a:endParaRPr lang="ru-RU" b="1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02" y="3638313"/>
            <a:ext cx="3009363" cy="253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Выноска со стрелкой вниз 18"/>
          <p:cNvSpPr/>
          <p:nvPr/>
        </p:nvSpPr>
        <p:spPr>
          <a:xfrm>
            <a:off x="3655864" y="898683"/>
            <a:ext cx="6702681" cy="592716"/>
          </a:xfrm>
          <a:prstGeom prst="downArrow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Зустріч зі Святим Миколаєм</a:t>
            </a:r>
            <a:endParaRPr lang="ru-RU" b="1" i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29" y="1365189"/>
            <a:ext cx="1289735" cy="207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57" y="1357818"/>
            <a:ext cx="1283019" cy="205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04" y="1491399"/>
            <a:ext cx="4544900" cy="2006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Выноска со стрелкой вниз 22"/>
          <p:cNvSpPr/>
          <p:nvPr/>
        </p:nvSpPr>
        <p:spPr>
          <a:xfrm>
            <a:off x="3641330" y="3596646"/>
            <a:ext cx="5333589" cy="579550"/>
          </a:xfrm>
          <a:prstGeom prst="downArrow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Ігрові </a:t>
            </a:r>
            <a:r>
              <a:rPr lang="uk-UA" b="1" i="1" dirty="0" err="1" smtClean="0"/>
              <a:t>уроки</a:t>
            </a:r>
            <a:endParaRPr lang="ru-RU" b="1" i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46" y="3911345"/>
            <a:ext cx="1894752" cy="286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60" y="4059485"/>
            <a:ext cx="1887317" cy="2718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63" y="4090293"/>
            <a:ext cx="2579721" cy="158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57" y="5517950"/>
            <a:ext cx="2263674" cy="124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Выноска со стрелкой вверх 28"/>
          <p:cNvSpPr/>
          <p:nvPr/>
        </p:nvSpPr>
        <p:spPr>
          <a:xfrm>
            <a:off x="9164399" y="6206399"/>
            <a:ext cx="2956755" cy="404169"/>
          </a:xfrm>
          <a:prstGeom prst="upArrow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 smtClean="0"/>
          </a:p>
          <a:p>
            <a:pPr algn="ctr"/>
            <a:r>
              <a:rPr lang="en-US" b="1" i="1" dirty="0" smtClean="0"/>
              <a:t>Fun </a:t>
            </a:r>
            <a:r>
              <a:rPr lang="en-US" b="1" i="1" dirty="0"/>
              <a:t>Up </a:t>
            </a:r>
            <a:r>
              <a:rPr lang="uk-UA" b="1" i="1" dirty="0"/>
              <a:t>зарядка</a:t>
            </a:r>
            <a:endParaRPr lang="ru-RU" b="1" i="1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2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34850" y="180305"/>
            <a:ext cx="9684913" cy="38636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Позашкільні заходи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1487620"/>
            <a:ext cx="3232671" cy="177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" y="3256102"/>
            <a:ext cx="3201848" cy="176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" y="5017118"/>
            <a:ext cx="3302030" cy="184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4839" y="901521"/>
            <a:ext cx="3201848" cy="45076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/>
              <a:t>Європейський день шкільного спорту </a:t>
            </a:r>
            <a:r>
              <a:rPr lang="en-US" sz="1200" b="1" i="1" dirty="0" smtClean="0"/>
              <a:t>ESSD</a:t>
            </a:r>
            <a:endParaRPr lang="ru-RU" sz="12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68584" y="1250324"/>
            <a:ext cx="3155323" cy="4745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/>
              <a:t>Дитяча легка атлетика </a:t>
            </a:r>
            <a:r>
              <a:rPr lang="en-US" sz="1200" b="1" i="1" dirty="0" smtClean="0"/>
              <a:t>IAAF</a:t>
            </a:r>
            <a:r>
              <a:rPr lang="uk-UA" sz="1200" b="1" i="1" dirty="0" smtClean="0"/>
              <a:t> серед наймолодших школярів</a:t>
            </a:r>
            <a:endParaRPr lang="ru-RU" sz="12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33" y="1888946"/>
            <a:ext cx="2097726" cy="279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59" y="1865084"/>
            <a:ext cx="2115623" cy="282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850783" y="1093001"/>
            <a:ext cx="3528811" cy="34773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Мотузковий парк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86" y="1529322"/>
            <a:ext cx="2550017" cy="170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28" y="1630586"/>
            <a:ext cx="2074560" cy="311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28" y="3206732"/>
            <a:ext cx="2675426" cy="178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890121" y="4795311"/>
            <a:ext cx="2614411" cy="36951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/>
              <a:t>Дитяча легка атлетика </a:t>
            </a:r>
            <a:r>
              <a:rPr lang="en-US" sz="1200" b="1" i="1" dirty="0" smtClean="0"/>
              <a:t>IAAF</a:t>
            </a:r>
            <a:endParaRPr lang="ru-RU" sz="1200" b="1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04" y="5203065"/>
            <a:ext cx="2206580" cy="1654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64" y="5192368"/>
            <a:ext cx="2187940" cy="1640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51" y="4980069"/>
            <a:ext cx="3112610" cy="185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485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87" y="169410"/>
            <a:ext cx="2217958" cy="3134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6" y="169410"/>
            <a:ext cx="4696046" cy="3056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22" y="4740329"/>
            <a:ext cx="2505367" cy="1897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6" y="3631842"/>
            <a:ext cx="4716972" cy="3006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87" y="3535251"/>
            <a:ext cx="2228045" cy="3199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46" y="3631842"/>
            <a:ext cx="2632891" cy="18478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56437" y="1112245"/>
            <a:ext cx="3940935" cy="124925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/>
              <a:t>Підвищення професійної педагогічної майстерності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5540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50" y="0"/>
            <a:ext cx="913346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7893" y="5499279"/>
            <a:ext cx="7650051" cy="824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7200" b="1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Дякую за увагу!</a:t>
            </a:r>
            <a:endParaRPr lang="ru-RU" sz="7200" b="1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9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</TotalTime>
  <Words>163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Wingdings</vt:lpstr>
      <vt:lpstr>Wingdings 3</vt:lpstr>
      <vt:lpstr>Совет директоров</vt:lpstr>
      <vt:lpstr>Звіт вчителя фізичної культури за міжатестаційний період з 2020 по 2023 р. Приходської Наталі Олександрівни</vt:lpstr>
      <vt:lpstr>Презентация PowerPoint</vt:lpstr>
      <vt:lpstr>Проблемна тема: «Удосконалення сучасного уроку фізичної культури шляхом впровадження інноваційних технологій в умовах запровадження Нової української школи»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вчителя фізичної культури за між атестаційний період з 2020 по 2023</dc:title>
  <dc:creator>Ната</dc:creator>
  <cp:lastModifiedBy>Ната</cp:lastModifiedBy>
  <cp:revision>24</cp:revision>
  <dcterms:created xsi:type="dcterms:W3CDTF">2023-03-13T16:22:02Z</dcterms:created>
  <dcterms:modified xsi:type="dcterms:W3CDTF">2023-03-14T14:11:11Z</dcterms:modified>
</cp:coreProperties>
</file>