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3793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623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51471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148104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268764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7610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80640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971006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788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63884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30181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2316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64572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2069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00941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0888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72731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AAACCD6-9AFF-4F79-A77C-8C6C0CA04B86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991F9-7651-4C6D-BE2D-C74D06DBBA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8372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9170" y="232229"/>
            <a:ext cx="6096830" cy="754742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Вчитель англійської мови </a:t>
            </a:r>
            <a:r>
              <a:rPr lang="uk-UA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Присяжнюк</a:t>
            </a:r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Олена Василівна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109029" y="1146629"/>
            <a:ext cx="6734628" cy="4111171"/>
          </a:xfrm>
        </p:spPr>
        <p:txBody>
          <a:bodyPr/>
          <a:lstStyle/>
          <a:p>
            <a:pPr algn="l"/>
            <a:r>
              <a:rPr lang="uk-UA" dirty="0"/>
              <a:t>Освіта: Вища (Київський державний лінгвістичний університет )</a:t>
            </a:r>
          </a:p>
          <a:p>
            <a:pPr algn="l"/>
            <a:r>
              <a:rPr lang="uk-UA" dirty="0"/>
              <a:t>Спеціальність: Англійська мова та література</a:t>
            </a:r>
          </a:p>
          <a:p>
            <a:pPr algn="l"/>
            <a:r>
              <a:rPr lang="uk-UA" dirty="0"/>
              <a:t>Кваліфікаційна категорія: вища, вчитель методист</a:t>
            </a:r>
          </a:p>
          <a:p>
            <a:pPr algn="l"/>
            <a:r>
              <a:rPr lang="uk-UA" dirty="0"/>
              <a:t>Стаж роботи: 38 років</a:t>
            </a:r>
          </a:p>
          <a:p>
            <a:pPr algn="l"/>
            <a:r>
              <a:rPr lang="uk-UA" dirty="0"/>
              <a:t>Моє кредо: </a:t>
            </a:r>
            <a:r>
              <a:rPr lang="en-US" dirty="0"/>
              <a:t>Never stop learning because life never stops teaching</a:t>
            </a:r>
            <a:endParaRPr lang="uk-UA" dirty="0"/>
          </a:p>
          <a:p>
            <a:pPr algn="l"/>
            <a:r>
              <a:rPr lang="uk-UA" dirty="0"/>
              <a:t>Проблема над якою працюю: створення умов для забезпечення якісної освіти в контексті </a:t>
            </a:r>
            <a:r>
              <a:rPr lang="uk-UA" dirty="0" err="1"/>
              <a:t>НУШ</a:t>
            </a:r>
            <a:r>
              <a:rPr lang="uk-UA" dirty="0"/>
              <a:t> на </a:t>
            </a:r>
            <a:r>
              <a:rPr lang="uk-UA" dirty="0" err="1"/>
              <a:t>уроках</a:t>
            </a:r>
            <a:r>
              <a:rPr lang="uk-UA" dirty="0"/>
              <a:t> </a:t>
            </a:r>
            <a:r>
              <a:rPr lang="uk-UA"/>
              <a:t>англійської мови</a:t>
            </a:r>
            <a:endParaRPr lang="uk-UA" dirty="0"/>
          </a:p>
        </p:txBody>
      </p:sp>
      <p:pic>
        <p:nvPicPr>
          <p:cNvPr id="1026" name="Picture 2" descr="зображення_viber_2023-03-11_21-17-17-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9" r="282" b="23132"/>
          <a:stretch>
            <a:fillRect/>
          </a:stretch>
        </p:blipFill>
        <p:spPr bwMode="auto">
          <a:xfrm>
            <a:off x="6349" y="-12122"/>
            <a:ext cx="5072821" cy="500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71983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зображення_viber_2023-03-11_21-16-43-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42030" b="33194"/>
          <a:stretch>
            <a:fillRect/>
          </a:stretch>
        </p:blipFill>
        <p:spPr bwMode="auto">
          <a:xfrm>
            <a:off x="2510149" y="4775486"/>
            <a:ext cx="3320808" cy="166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зображення_viber_2023-03-11_21-17-38-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38858" r="13541" b="33748"/>
          <a:stretch>
            <a:fillRect/>
          </a:stretch>
        </p:blipFill>
        <p:spPr bwMode="auto">
          <a:xfrm>
            <a:off x="5674398" y="0"/>
            <a:ext cx="39846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зображення_viber_2023-03-11_12-35-15-4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41" y="2455509"/>
            <a:ext cx="2500382" cy="18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уроках англійської мови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5"/>
          <a:srcRect l="37232" t="19037" r="38736" b="20532"/>
          <a:stretch/>
        </p:blipFill>
        <p:spPr bwMode="auto">
          <a:xfrm>
            <a:off x="213541" y="1219200"/>
            <a:ext cx="2530789" cy="3458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37480" t="33426" r="37616" b="35805"/>
          <a:stretch/>
        </p:blipFill>
        <p:spPr bwMode="auto">
          <a:xfrm>
            <a:off x="2731840" y="1485500"/>
            <a:ext cx="2574431" cy="1834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37480" t="31655" r="37243" b="34034"/>
          <a:stretch/>
        </p:blipFill>
        <p:spPr bwMode="auto">
          <a:xfrm>
            <a:off x="213540" y="4677228"/>
            <a:ext cx="2296609" cy="179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37356" t="31655" r="37491" b="35584"/>
          <a:stretch/>
        </p:blipFill>
        <p:spPr bwMode="auto">
          <a:xfrm>
            <a:off x="4675246" y="4029430"/>
            <a:ext cx="2991464" cy="2498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 rotWithShape="1">
          <a:blip r:embed="rId9"/>
          <a:srcRect l="40718" t="13060" r="22050" b="18319"/>
          <a:stretch/>
        </p:blipFill>
        <p:spPr bwMode="auto">
          <a:xfrm>
            <a:off x="7615366" y="1853248"/>
            <a:ext cx="4533685" cy="4743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зображення_viber_2023-03-11_21-17-15-94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31087" r="282" b="31166"/>
          <a:stretch>
            <a:fillRect/>
          </a:stretch>
        </p:blipFill>
        <p:spPr bwMode="auto">
          <a:xfrm>
            <a:off x="9594557" y="131742"/>
            <a:ext cx="2554494" cy="17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зображення_viber_2023-03-11_21-16-15-35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33069" r="987" b="31483"/>
          <a:stretch>
            <a:fillRect/>
          </a:stretch>
        </p:blipFill>
        <p:spPr bwMode="auto">
          <a:xfrm>
            <a:off x="2708769" y="3290030"/>
            <a:ext cx="25749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4436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зображення_viber_2023-03-11_21-16-08-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3220" r="2257" b="29262"/>
          <a:stretch>
            <a:fillRect/>
          </a:stretch>
        </p:blipFill>
        <p:spPr bwMode="auto">
          <a:xfrm>
            <a:off x="665772" y="2118915"/>
            <a:ext cx="6815393" cy="466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8841" t="7970" r="53305" b="20088"/>
          <a:stretch/>
        </p:blipFill>
        <p:spPr bwMode="auto">
          <a:xfrm>
            <a:off x="6560457" y="2046568"/>
            <a:ext cx="2674691" cy="3824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357" y="410817"/>
            <a:ext cx="9401477" cy="1442431"/>
          </a:xfrm>
        </p:spPr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Самоосвіта та підвищення кваліфікації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НУШ - початок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06512" y="2046568"/>
            <a:ext cx="8946541" cy="4195481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25153" t="13724" r="25413" b="23188"/>
          <a:stretch/>
        </p:blipFill>
        <p:spPr bwMode="auto">
          <a:xfrm rot="458937">
            <a:off x="8641454" y="257217"/>
            <a:ext cx="3223199" cy="2459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25153" t="13060" r="25163" b="23409"/>
          <a:stretch/>
        </p:blipFill>
        <p:spPr bwMode="auto">
          <a:xfrm rot="690290">
            <a:off x="8922559" y="2026404"/>
            <a:ext cx="3110928" cy="1981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31255" t="13060" r="32012" b="4815"/>
          <a:stretch/>
        </p:blipFill>
        <p:spPr bwMode="auto">
          <a:xfrm rot="417494">
            <a:off x="8272757" y="2726892"/>
            <a:ext cx="2553845" cy="3441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37232" t="32762" r="37989" b="21637"/>
          <a:stretch/>
        </p:blipFill>
        <p:spPr bwMode="auto">
          <a:xfrm>
            <a:off x="3284648" y="4808032"/>
            <a:ext cx="2339975" cy="2011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 descr="зображення_viber_2023-03-11_21-16-46-0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4" r="-282" b="22543"/>
          <a:stretch>
            <a:fillRect/>
          </a:stretch>
        </p:blipFill>
        <p:spPr bwMode="auto">
          <a:xfrm rot="480018">
            <a:off x="6662810" y="4042601"/>
            <a:ext cx="2595375" cy="26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/>
          <a:srcRect l="37232" t="20808" r="37366" b="19203"/>
          <a:stretch/>
        </p:blipFill>
        <p:spPr bwMode="auto">
          <a:xfrm>
            <a:off x="9235148" y="3577402"/>
            <a:ext cx="2896235" cy="324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зображення_viber_2023-03-11_21-17-00-3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25139" r="1552" b="16098"/>
          <a:stretch>
            <a:fillRect/>
          </a:stretch>
        </p:blipFill>
        <p:spPr bwMode="auto">
          <a:xfrm>
            <a:off x="5442972" y="4648244"/>
            <a:ext cx="2087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зображення_viber_2023-03-13_11-49-37-6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8756" r="9962" b="20891"/>
          <a:stretch>
            <a:fillRect/>
          </a:stretch>
        </p:blipFill>
        <p:spPr bwMode="auto">
          <a:xfrm rot="21028383">
            <a:off x="139776" y="1971951"/>
            <a:ext cx="2976815" cy="15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зображення_viber_2023-03-11_21-17-02-8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29341" r="140" b="16037"/>
          <a:stretch>
            <a:fillRect/>
          </a:stretch>
        </p:blipFill>
        <p:spPr bwMode="auto">
          <a:xfrm>
            <a:off x="0" y="4518992"/>
            <a:ext cx="2297018" cy="223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зображення_viber_2023-03-11_21-17-02-28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30531" r="282" b="28978"/>
          <a:stretch>
            <a:fillRect/>
          </a:stretch>
        </p:blipFill>
        <p:spPr bwMode="auto">
          <a:xfrm rot="902235">
            <a:off x="1372574" y="4836252"/>
            <a:ext cx="2453630" cy="177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5285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зображення_viber_2023-03-11_21-17-21-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t="33704" r="847" b="30409"/>
          <a:stretch>
            <a:fillRect/>
          </a:stretch>
        </p:blipFill>
        <p:spPr bwMode="auto">
          <a:xfrm rot="292812">
            <a:off x="7238904" y="31871"/>
            <a:ext cx="3254767" cy="20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зображення_viber_2023-03-11_21-16-38-8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12608" r="4796" b="18315"/>
          <a:stretch>
            <a:fillRect/>
          </a:stretch>
        </p:blipFill>
        <p:spPr bwMode="auto">
          <a:xfrm rot="1147971">
            <a:off x="3681008" y="890747"/>
            <a:ext cx="2624787" cy="40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зображення_viber_2023-03-12_23-30-33-4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13083" r="22041" b="19418"/>
          <a:stretch>
            <a:fillRect/>
          </a:stretch>
        </p:blipFill>
        <p:spPr bwMode="auto">
          <a:xfrm rot="2015186">
            <a:off x="1753827" y="1233479"/>
            <a:ext cx="2513259" cy="35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зображення_viber_2023-03-12_23-30-34-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1023" r="10820" b="6535"/>
          <a:stretch>
            <a:fillRect/>
          </a:stretch>
        </p:blipFill>
        <p:spPr bwMode="auto">
          <a:xfrm>
            <a:off x="5282117" y="2506305"/>
            <a:ext cx="12795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зображення_viber_2023-03-12_23-30-34-5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21118" r="25031" b="17075"/>
          <a:stretch>
            <a:fillRect/>
          </a:stretch>
        </p:blipFill>
        <p:spPr bwMode="auto">
          <a:xfrm>
            <a:off x="275650" y="974749"/>
            <a:ext cx="194310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296" y="2215649"/>
            <a:ext cx="5367959" cy="950099"/>
          </a:xfrm>
        </p:spPr>
        <p:txBody>
          <a:bodyPr/>
          <a:lstStyle/>
          <a:p>
            <a:r>
              <a:rPr lang="uk-UA" dirty="0"/>
              <a:t>Творча лабораторія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9540" y="191081"/>
            <a:ext cx="8946541" cy="749492"/>
          </a:xfrm>
        </p:spPr>
        <p:txBody>
          <a:bodyPr>
            <a:normAutofit/>
          </a:bodyPr>
          <a:lstStyle/>
          <a:p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Творча</a:t>
            </a:r>
            <a:r>
              <a:rPr 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лабораторія</a:t>
            </a:r>
            <a:endParaRPr lang="uk-UA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зображення_viber_2023-03-12_23-30-31-2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23364" r="1245" b="27850"/>
          <a:stretch>
            <a:fillRect/>
          </a:stretch>
        </p:blipFill>
        <p:spPr bwMode="auto">
          <a:xfrm>
            <a:off x="3323123" y="4370442"/>
            <a:ext cx="3567092" cy="248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зображення_viber_2023-03-12_23-30-31-2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8598" r="249" b="24019"/>
          <a:stretch>
            <a:fillRect/>
          </a:stretch>
        </p:blipFill>
        <p:spPr bwMode="auto">
          <a:xfrm>
            <a:off x="8154099" y="1577927"/>
            <a:ext cx="4044251" cy="28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зображення_viber_2023-03-12_23-30-31-2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t="11215" r="15544" b="29378"/>
          <a:stretch>
            <a:fillRect/>
          </a:stretch>
        </p:blipFill>
        <p:spPr bwMode="auto">
          <a:xfrm rot="20664404">
            <a:off x="6365069" y="2116164"/>
            <a:ext cx="2740901" cy="299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зображення_viber_2023-03-12_23-30-31-29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19530" r="7224" b="34541"/>
          <a:stretch>
            <a:fillRect/>
          </a:stretch>
        </p:blipFill>
        <p:spPr bwMode="auto">
          <a:xfrm rot="1144034">
            <a:off x="5918025" y="333203"/>
            <a:ext cx="2588592" cy="170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зображення_viber_2023-03-12_23-30-33-5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6356" r="249" b="36128"/>
          <a:stretch>
            <a:fillRect/>
          </a:stretch>
        </p:blipFill>
        <p:spPr bwMode="auto">
          <a:xfrm rot="1228381">
            <a:off x="9834400" y="522718"/>
            <a:ext cx="21494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зображення_viber_2023-03-12_23-30-33-86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18130" r="4982" b="38318"/>
          <a:stretch>
            <a:fillRect/>
          </a:stretch>
        </p:blipFill>
        <p:spPr bwMode="auto">
          <a:xfrm>
            <a:off x="7756692" y="3814268"/>
            <a:ext cx="4435308" cy="30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зображення_viber_2023-03-11_21-16-25-1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8875" r="9027" b="17606"/>
          <a:stretch>
            <a:fillRect/>
          </a:stretch>
        </p:blipFill>
        <p:spPr bwMode="auto">
          <a:xfrm>
            <a:off x="6398891" y="4800114"/>
            <a:ext cx="1402125" cy="203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зображення_viber_2023-03-11_21-15-57-5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3228" r="7053" b="33545"/>
          <a:stretch>
            <a:fillRect/>
          </a:stretch>
        </p:blipFill>
        <p:spPr bwMode="auto">
          <a:xfrm>
            <a:off x="0" y="4064449"/>
            <a:ext cx="4429692" cy="281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зображення_viber_2023-03-11_21-16-50-15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34100" r="847" b="31839"/>
          <a:stretch>
            <a:fillRect/>
          </a:stretch>
        </p:blipFill>
        <p:spPr bwMode="auto">
          <a:xfrm rot="509631">
            <a:off x="202836" y="1984604"/>
            <a:ext cx="4380075" cy="23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685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зображення_viber_2023-03-11_21-17-08-5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9334" r="-140" b="31879"/>
          <a:stretch>
            <a:fillRect/>
          </a:stretch>
        </p:blipFill>
        <p:spPr bwMode="auto">
          <a:xfrm>
            <a:off x="0" y="11705"/>
            <a:ext cx="4912406" cy="252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зображення_viber_2023-03-12_22-58-50-9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" t="48318" r="16188" b="15952"/>
          <a:stretch>
            <a:fillRect/>
          </a:stretch>
        </p:blipFill>
        <p:spPr bwMode="auto">
          <a:xfrm>
            <a:off x="-159604" y="1793303"/>
            <a:ext cx="9010163" cy="504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 flipV="1">
            <a:off x="2874054" y="9599453"/>
            <a:ext cx="8946541" cy="146611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6" name="Picture 4" descr="зображення_viber_2023-03-11_21-15-36-1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22919" r="11142" b="35924"/>
          <a:stretch>
            <a:fillRect/>
          </a:stretch>
        </p:blipFill>
        <p:spPr bwMode="auto">
          <a:xfrm rot="20448973">
            <a:off x="271650" y="3583177"/>
            <a:ext cx="2787492" cy="229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зображення_viber_2023-03-11_21-15-48-5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33307" r="11989" b="39395"/>
          <a:stretch>
            <a:fillRect/>
          </a:stretch>
        </p:blipFill>
        <p:spPr bwMode="auto">
          <a:xfrm rot="20351776">
            <a:off x="1025065" y="4816666"/>
            <a:ext cx="2485286" cy="16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зображення_viber_2023-03-11_21-15-46-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47423" r="12976" b="35158"/>
          <a:stretch>
            <a:fillRect/>
          </a:stretch>
        </p:blipFill>
        <p:spPr bwMode="auto">
          <a:xfrm>
            <a:off x="3511518" y="5333183"/>
            <a:ext cx="3711162" cy="154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C:\Users\User\Pictures\зображення_viber_2023-03-13_18-56-43-491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26" r="7498" b="19325"/>
          <a:stretch/>
        </p:blipFill>
        <p:spPr bwMode="auto">
          <a:xfrm>
            <a:off x="8892376" y="-4504"/>
            <a:ext cx="3299623" cy="217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зображення_viber_2023-03-11_21-15-35-18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38620" r="7053" b="34576"/>
          <a:stretch>
            <a:fillRect/>
          </a:stretch>
        </p:blipFill>
        <p:spPr bwMode="auto">
          <a:xfrm rot="21159504">
            <a:off x="9102003" y="2056763"/>
            <a:ext cx="3024296" cy="173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зображення_viber_2023-03-11_21-15-35-44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38766" r="12694" b="35844"/>
          <a:stretch>
            <a:fillRect/>
          </a:stretch>
        </p:blipFill>
        <p:spPr bwMode="auto">
          <a:xfrm rot="1579809">
            <a:off x="7369895" y="2624533"/>
            <a:ext cx="4709495" cy="25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зображення_viber_2023-03-11_21-15-36-8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38539" r="16220" b="36447"/>
          <a:stretch>
            <a:fillRect/>
          </a:stretch>
        </p:blipFill>
        <p:spPr bwMode="auto">
          <a:xfrm>
            <a:off x="8363235" y="4445502"/>
            <a:ext cx="38322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зображення_viber_2023-03-11_21-17-16-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4180" r="847" b="31483"/>
          <a:stretch>
            <a:fillRect/>
          </a:stretch>
        </p:blipFill>
        <p:spPr bwMode="auto">
          <a:xfrm>
            <a:off x="4921771" y="23151"/>
            <a:ext cx="3961240" cy="244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399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зображення_viber_2023-03-11_21-16-10-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39493" r="7758" b="32391"/>
          <a:stretch>
            <a:fillRect/>
          </a:stretch>
        </p:blipFill>
        <p:spPr bwMode="auto">
          <a:xfrm>
            <a:off x="3175" y="4762"/>
            <a:ext cx="6618682" cy="386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зображення_viber_2023-03-11_21-16-41-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34418" r="705" b="33148"/>
          <a:stretch>
            <a:fillRect/>
          </a:stretch>
        </p:blipFill>
        <p:spPr bwMode="auto">
          <a:xfrm>
            <a:off x="6621857" y="4762"/>
            <a:ext cx="5570143" cy="374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30630"/>
            <a:ext cx="9404723" cy="1722618"/>
          </a:xfrm>
        </p:spPr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Мої досягнення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136571" y="7808686"/>
            <a:ext cx="8601636" cy="158387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 descr="зображення_viber_2023-03-11_21-18-19-8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734">
            <a:off x="173213" y="2795017"/>
            <a:ext cx="191293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зображення_viber_2023-03-11_21-18-52-9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6597">
            <a:off x="5933076" y="3458213"/>
            <a:ext cx="2314868" cy="308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зображення_viber_2023-03-11_21-18-53-8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156">
            <a:off x="1497814" y="2490589"/>
            <a:ext cx="21494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зображення_viber_2023-03-11_21-18-18-7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606">
            <a:off x="7753341" y="3485415"/>
            <a:ext cx="2434958" cy="32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зображення_viber_2023-03-11_21-18-19-3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960">
            <a:off x="9439475" y="3198446"/>
            <a:ext cx="2392363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зображення_viber_2023-03-11_21-18-19-09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316">
            <a:off x="2400691" y="2865960"/>
            <a:ext cx="2185907" cy="29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01988" y="35053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54" name="Picture 6" descr="зображення_viber_2023-03-11_21-18-20-1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664">
            <a:off x="3315408" y="3330750"/>
            <a:ext cx="2169536" cy="288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зображення_viber_2023-03-11_21-18-54-7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1721">
            <a:off x="335249" y="4761649"/>
            <a:ext cx="1760072" cy="234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зображення_viber_2023-03-13_18-45-37-248"/>
          <p:cNvPicPr>
            <a:picLocks noChangeAspect="1" noChangeArrowheads="1"/>
          </p:cNvPicPr>
          <p:nvPr/>
        </p:nvPicPr>
        <p:blipFill>
          <a:blip r:embed="rId1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3" r="2336" b="10356"/>
          <a:stretch>
            <a:fillRect/>
          </a:stretch>
        </p:blipFill>
        <p:spPr bwMode="auto">
          <a:xfrm rot="1317110">
            <a:off x="685581" y="5230087"/>
            <a:ext cx="2974200" cy="152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User\Pictures\зображення_viber_2023-03-13_18-45-37-426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1867"/>
          <a:stretch/>
        </p:blipFill>
        <p:spPr bwMode="auto">
          <a:xfrm rot="17664829">
            <a:off x="2927723" y="4930887"/>
            <a:ext cx="1671321" cy="2268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User\Pictures\зображення_viber_2023-03-13_18-45-37-370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9" t="1774" b="934"/>
          <a:stretch/>
        </p:blipFill>
        <p:spPr bwMode="auto">
          <a:xfrm rot="17524969">
            <a:off x="4684105" y="4819577"/>
            <a:ext cx="1721454" cy="2553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42029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Системи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Прийоми інтегрованого навчання: Акваріум, Коло ідей, Мозковий штурм, </a:t>
            </a:r>
            <a:r>
              <a:rPr lang="ru-RU" dirty="0" err="1"/>
              <a:t>групова</a:t>
            </a:r>
            <a:r>
              <a:rPr lang="ru-RU" dirty="0"/>
              <a:t> </a:t>
            </a:r>
            <a:r>
              <a:rPr lang="ru-RU" dirty="0" err="1"/>
              <a:t>дискусія</a:t>
            </a:r>
            <a:r>
              <a:rPr lang="ru-RU" dirty="0"/>
              <a:t>, </a:t>
            </a:r>
            <a:r>
              <a:rPr lang="ru-RU" dirty="0" err="1"/>
              <a:t>рольове</a:t>
            </a:r>
            <a:r>
              <a:rPr lang="ru-RU" dirty="0"/>
              <a:t> </a:t>
            </a:r>
            <a:r>
              <a:rPr lang="ru-RU" dirty="0" err="1"/>
              <a:t>моделювання</a:t>
            </a:r>
            <a:r>
              <a:rPr lang="ru-RU" dirty="0"/>
              <a:t> й </a:t>
            </a:r>
            <a:r>
              <a:rPr lang="ru-RU" dirty="0" err="1"/>
              <a:t>вправи-енергізатори</a:t>
            </a:r>
            <a:r>
              <a:rPr lang="ru-RU" dirty="0"/>
              <a:t>.</a:t>
            </a:r>
          </a:p>
          <a:p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інтерактивних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на уроках, контролю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презентацій</a:t>
            </a:r>
            <a:r>
              <a:rPr lang="ru-RU" dirty="0"/>
              <a:t>, </a:t>
            </a:r>
            <a:r>
              <a:rPr lang="ru-RU" dirty="0" err="1"/>
              <a:t>відео</a:t>
            </a:r>
            <a:r>
              <a:rPr lang="ru-RU" dirty="0"/>
              <a:t> та </a:t>
            </a:r>
            <a:r>
              <a:rPr lang="ru-RU" dirty="0" err="1"/>
              <a:t>аудіоматеріалів</a:t>
            </a:r>
            <a:r>
              <a:rPr lang="ru-RU" dirty="0"/>
              <a:t>.</a:t>
            </a:r>
          </a:p>
          <a:p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активностей на </a:t>
            </a:r>
            <a:r>
              <a:rPr lang="ru-RU" dirty="0" err="1"/>
              <a:t>уроці</a:t>
            </a:r>
            <a:r>
              <a:rPr lang="ru-RU" dirty="0"/>
              <a:t>, </a:t>
            </a:r>
            <a:r>
              <a:rPr lang="ru-RU" dirty="0" err="1"/>
              <a:t>асоціативні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, </a:t>
            </a:r>
            <a:r>
              <a:rPr lang="ru-RU"/>
              <a:t>постановка сценок.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05713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23382738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461</TotalTime>
  <Words>132</Words>
  <Application>Microsoft Office PowerPoint</Application>
  <PresentationFormat>Широкоэкранный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Іон</vt:lpstr>
      <vt:lpstr>Вчитель англійської мови Присяжнюк Олена Василівна</vt:lpstr>
      <vt:lpstr>На уроках англійської мови</vt:lpstr>
      <vt:lpstr>Самоосвіта та підвищення кваліфікації. НУШ - початок</vt:lpstr>
      <vt:lpstr>Творча лабораторія</vt:lpstr>
      <vt:lpstr>Презентация PowerPoint</vt:lpstr>
      <vt:lpstr>Мої досягнення</vt:lpstr>
      <vt:lpstr>Системи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Якименко</cp:lastModifiedBy>
  <cp:revision>28</cp:revision>
  <dcterms:created xsi:type="dcterms:W3CDTF">2023-03-12T14:44:15Z</dcterms:created>
  <dcterms:modified xsi:type="dcterms:W3CDTF">2023-03-14T12:59:28Z</dcterms:modified>
</cp:coreProperties>
</file>