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02A92C-8AFD-44C4-B8E8-63C75B1CC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D214CE89-B699-4AAF-9277-147C5C5FD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A298FA93-BABF-4B9E-96E3-3FF4B2E93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7398-FB22-43F9-BD63-666CE7689363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8E9AF5D8-362A-47A9-BB69-FFAFF35C5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6A773198-FC30-46F8-A453-B70CDE67F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0C24-3B25-4607-8A31-6ADFA8E48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782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9CB45F-01DF-4D4A-BE4E-37395F5F3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13EE12B6-054E-4E3D-8601-F8D3D8396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64F07C47-378A-4D15-B6D0-8CD52205A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7398-FB22-43F9-BD63-666CE7689363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305DE380-370C-4D02-B735-0B1483020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918FB279-ADB7-42DC-B0F0-9585F7A3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0C24-3B25-4607-8A31-6ADFA8E48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288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xmlns="" id="{40DA524C-D443-4B51-9D90-EE2CEBDB6B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45FC24A2-F0DC-4D49-B440-B45205A31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4CD4F557-0BAF-4DFC-AC34-455D9695A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7398-FB22-43F9-BD63-666CE7689363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BB352E9C-5458-49F9-9BC5-9D5F8BAC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16CDBB35-1CC6-4B2C-9EA9-57D562BA4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0C24-3B25-4607-8A31-6ADFA8E48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94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1957DE-F809-4D9A-909C-FDD722D21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CBD4A786-3748-4B67-AD93-64EC91840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7EC764EF-59E6-4DB8-AB41-02A556BF1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7398-FB22-43F9-BD63-666CE7689363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CA589020-7DAA-4677-91A4-6C792E59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D372852D-A3A7-473A-BD24-902BEF8F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0C24-3B25-4607-8A31-6ADFA8E48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9315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83A0B2-F8B2-40E4-B635-AF17538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0201A23F-F03B-41D1-9B1F-8D30A89B8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AA67A35F-BF2B-4D9F-A8FD-DDDC30F4B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7398-FB22-43F9-BD63-666CE7689363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2E75301C-E265-48AA-9905-608F92A1E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7886ECC2-CA60-4643-A117-0C62833F3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0C24-3B25-4607-8A31-6ADFA8E48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4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4A1A19-8339-412C-AEFC-C5FD7E3FA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DDA34810-AFAA-4304-8D3C-0C5124FE57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0E52449B-92C2-44B1-94A9-C26B0FE45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1EC33A0C-6C0D-4808-A47E-055010E03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7398-FB22-43F9-BD63-666CE7689363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5B94F730-F84D-418F-90C5-77674523C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ED419108-35D6-495D-A2FD-BE86E19A9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0C24-3B25-4607-8A31-6ADFA8E48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64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AA25B4-0DC2-4C3A-AAE1-62062687C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50BBC4B8-08DF-4A63-ACEB-930D4E0CC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CB7BA1A3-1725-4B30-ADA9-1C734B00A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xmlns="" id="{289B9B60-A28C-4F41-A6DD-0C599744D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8B6F7915-3258-4825-A76B-CFCE29B22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xmlns="" id="{C1635336-2527-4DA0-B0D7-596735D82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7398-FB22-43F9-BD63-666CE7689363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xmlns="" id="{73BEE9D2-A533-4113-9B43-91258BF0E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xmlns="" id="{16FF4A2C-6167-43E0-AC17-7CA3E269B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0C24-3B25-4607-8A31-6ADFA8E48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330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F30C77-BC3A-4933-8D28-E8600FA4D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xmlns="" id="{0B673F22-DBD5-40BC-8FF5-3B388999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7398-FB22-43F9-BD63-666CE7689363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xmlns="" id="{50136C98-E663-49F8-9288-5B1B3C0BA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xmlns="" id="{AA814F38-DDFB-4319-B252-90177A340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0C24-3B25-4607-8A31-6ADFA8E48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767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xmlns="" id="{9AD50383-E629-4E57-B390-60153936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7398-FB22-43F9-BD63-666CE7689363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xmlns="" id="{26825B04-6520-46A4-836C-D396D8A1C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xmlns="" id="{041E5A5A-AE0F-46C8-9FF4-71C88B5A3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0C24-3B25-4607-8A31-6ADFA8E48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7696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2D91A2-0DD2-48C3-8F69-963A5BB28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11D69D6C-73C6-4C7A-B318-0D96D0825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A8927D0C-0B0E-4C03-9A72-87FFDC621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BAF659B5-0A92-4139-B449-25284F02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7398-FB22-43F9-BD63-666CE7689363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B2F42A39-B9E0-4565-91B2-03F1F3EBB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19646E9A-23F4-45B0-B7CE-2050B7C36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0C24-3B25-4607-8A31-6ADFA8E48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744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5914C4-FE7D-4A54-8218-620E858E1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xmlns="" id="{AFC1AD80-210C-4888-9729-ABCC59284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5FAE1198-BD53-492E-8B70-88A7A740B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C44CF9B0-09EC-4F8A-B190-8C2041A05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7398-FB22-43F9-BD63-666CE7689363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774D2C61-48B0-44C1-BF0C-88605C61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0DB41691-8E86-4ACE-BD04-1252D2FF9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80C24-3B25-4607-8A31-6ADFA8E48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1302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xmlns="" id="{C70F8479-EEA2-4237-9ADB-0A04D445C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84F35FF6-44FC-4D27-9E74-304D33D85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8F77CA4C-34AE-4841-BE26-485467B41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F7398-FB22-43F9-BD63-666CE7689363}" type="datetimeFigureOut">
              <a:rPr lang="uk-UA" smtClean="0"/>
              <a:t>15.03.2023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A9F2E2A4-2B3D-4F03-9F34-4B18D8DA3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0EEBE9C9-E3EA-4464-AEDE-5C1230F58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80C24-3B25-4607-8A31-6ADFA8E489D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872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4E1D97-1329-4511-9D46-811D9BE77A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6" r="27737"/>
          <a:stretch/>
        </p:blipFill>
        <p:spPr>
          <a:xfrm>
            <a:off x="9474428" y="269240"/>
            <a:ext cx="2514144" cy="208788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xmlns="" id="{58920B3B-F507-4058-9F49-EB6E36EAD010}"/>
              </a:ext>
            </a:extLst>
          </p:cNvPr>
          <p:cNvSpPr/>
          <p:nvPr/>
        </p:nvSpPr>
        <p:spPr>
          <a:xfrm>
            <a:off x="3609867" y="128844"/>
            <a:ext cx="4135120" cy="73388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latin typeface="Comic Sans MS" panose="030F0702030302020204" pitchFamily="66" charset="0"/>
              </a:rPr>
              <a:t>Візитна картка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38F51CC-6C87-4204-9A56-08B4B56DFDB4}"/>
              </a:ext>
            </a:extLst>
          </p:cNvPr>
          <p:cNvSpPr txBox="1"/>
          <p:nvPr/>
        </p:nvSpPr>
        <p:spPr>
          <a:xfrm flipH="1">
            <a:off x="1135380" y="753192"/>
            <a:ext cx="9596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astasiaScript" panose="02000505070000020002" pitchFamily="2" charset="0"/>
              </a:rPr>
              <a:t>Петрук Оксана Володимирівна 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92313F46-19C5-4AAB-A46A-FF0F988A256D}"/>
              </a:ext>
            </a:extLst>
          </p:cNvPr>
          <p:cNvSpPr/>
          <p:nvPr/>
        </p:nvSpPr>
        <p:spPr>
          <a:xfrm>
            <a:off x="1293962" y="1414732"/>
            <a:ext cx="10248179" cy="5142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Освіта: </a:t>
            </a:r>
            <a:r>
              <a:rPr lang="uk-UA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Вища, педагогічна.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uk-UA" sz="20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Закінчила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uk-UA" sz="20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КНУ імені Тараса </a:t>
            </a:r>
            <a:r>
              <a:rPr lang="uk-UA" sz="20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Шевченка, 1992 р.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ДЗВО "Університет менеджменту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" НАПН </a:t>
            </a:r>
            <a:r>
              <a:rPr lang="ru-RU" sz="2000" dirty="0" err="1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ru-RU" sz="20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2020 р.</a:t>
            </a:r>
            <a:endParaRPr lang="uk-UA" sz="20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Спеціальність</a:t>
            </a:r>
            <a:r>
              <a:rPr lang="uk-UA" sz="20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20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«Управління навчальним закладом»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uk-UA" sz="20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«Українська мова і література».</a:t>
            </a:r>
            <a:endParaRPr lang="uk-UA" sz="20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Загальний педагогічний стаж</a:t>
            </a:r>
            <a:r>
              <a:rPr lang="uk-UA" sz="20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24 роки</a:t>
            </a:r>
            <a:endParaRPr lang="uk-UA" sz="20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Посада: </a:t>
            </a:r>
            <a:r>
              <a:rPr lang="uk-UA" sz="20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заступник директора з навчально-виховної роботи, учитель української мови, українознавства, етики</a:t>
            </a:r>
            <a:r>
              <a:rPr lang="uk-UA" sz="20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20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Категорія: </a:t>
            </a:r>
            <a:r>
              <a:rPr lang="uk-UA" sz="20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спеціаліст вищої категорії, старший учитель</a:t>
            </a:r>
            <a:endParaRPr lang="uk-UA" sz="2000" b="1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Атестація: </a:t>
            </a:r>
            <a:r>
              <a:rPr lang="uk-UA" sz="20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2019 р.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517529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219F364C-3117-4761-9B77-E327D574656E}"/>
              </a:ext>
            </a:extLst>
          </p:cNvPr>
          <p:cNvSpPr/>
          <p:nvPr/>
        </p:nvSpPr>
        <p:spPr>
          <a:xfrm>
            <a:off x="1318141" y="259302"/>
            <a:ext cx="10457873" cy="4805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4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Науково-методична проблема, над якою працює вчитель: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800" b="1" dirty="0">
                <a:latin typeface="AnastasiaScript" panose="02000505070000020002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«Формування іншомовної компетентності в контексті формування комунікативної культури учнів та учениць у процесі вивчення рідної мови»</a:t>
            </a:r>
            <a:endParaRPr lang="uk-UA" sz="4800" dirty="0">
              <a:latin typeface="AnastasiaScript" panose="02000505070000020002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79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7DA10DF-718C-432A-81A0-D2703124BD17}"/>
              </a:ext>
            </a:extLst>
          </p:cNvPr>
          <p:cNvSpPr txBox="1"/>
          <p:nvPr/>
        </p:nvSpPr>
        <p:spPr>
          <a:xfrm>
            <a:off x="4413055" y="260878"/>
            <a:ext cx="522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Освітній процес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DC2369A-A84E-46FB-B8A7-91DE6E2F53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3" b="18245"/>
          <a:stretch/>
        </p:blipFill>
        <p:spPr>
          <a:xfrm>
            <a:off x="210232" y="3876298"/>
            <a:ext cx="1746001" cy="277424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500B463-30F4-4967-9F6A-3D3BF1B54F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7" b="17478"/>
          <a:stretch/>
        </p:blipFill>
        <p:spPr>
          <a:xfrm>
            <a:off x="10253630" y="3750377"/>
            <a:ext cx="1924812" cy="277424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EAD6FB4-9BE8-41C1-862B-54A279DFCB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02" y="4278502"/>
            <a:ext cx="4852945" cy="218382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5A8683D6-CFA8-419E-B1AE-CDBC13F9F7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93" y="1302113"/>
            <a:ext cx="3328984" cy="249673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3CD5B03D-90FB-440E-BFAD-441BB2060E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9"/>
          <a:stretch/>
        </p:blipFill>
        <p:spPr>
          <a:xfrm>
            <a:off x="6801061" y="1533109"/>
            <a:ext cx="1597475" cy="268698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6FFD32BF-5B1E-45A2-97B8-0873BD7C42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58" y="753377"/>
            <a:ext cx="2247750" cy="2997000"/>
          </a:xfrm>
          <a:prstGeom prst="rect">
            <a:avLst/>
          </a:prstGeom>
        </p:spPr>
      </p:pic>
      <p:pic>
        <p:nvPicPr>
          <p:cNvPr id="2050" name="Picture 2" descr="На зображенні може бути: 14 людей, люди стоять, люди сидять та у приміщенні">
            <a:extLst>
              <a:ext uri="{FF2B5EF4-FFF2-40B4-BE49-F238E27FC236}">
                <a16:creationId xmlns:a16="http://schemas.microsoft.com/office/drawing/2014/main" xmlns="" id="{A4371C53-C162-43A4-B81A-3609E8E69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298" y="907209"/>
            <a:ext cx="3328984" cy="24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На зображенні може бути: 17 людей та люди стоять">
            <a:extLst>
              <a:ext uri="{FF2B5EF4-FFF2-40B4-BE49-F238E27FC236}">
                <a16:creationId xmlns:a16="http://schemas.microsoft.com/office/drawing/2014/main" xmlns="" id="{60000D8A-7141-4E27-832D-4FAE99307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51" y="3919455"/>
            <a:ext cx="3328984" cy="24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48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3BDEB57-3912-486D-A302-D8DC8C7FD4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1" b="50000"/>
          <a:stretch/>
        </p:blipFill>
        <p:spPr>
          <a:xfrm>
            <a:off x="4300845" y="4242707"/>
            <a:ext cx="2346974" cy="24428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62E74EC-3D0E-4E41-BC5D-9D7E0475D7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" t="-1864" r="20378" b="1864"/>
          <a:stretch/>
        </p:blipFill>
        <p:spPr>
          <a:xfrm>
            <a:off x="6961179" y="1217421"/>
            <a:ext cx="3447489" cy="21762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574D5A-A469-449C-B3F1-60615C5F3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4" y="644962"/>
            <a:ext cx="3501941" cy="26264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FD756FD-6716-485B-AB36-F63E6951BD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4" y="3066168"/>
            <a:ext cx="3234761" cy="24260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97803D4-6993-4439-B4DD-0FA2EE9F53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450" y="3501210"/>
            <a:ext cx="2555357" cy="19165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5BF545C-5106-4F6B-9412-4DCE03F96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505" y="1206194"/>
            <a:ext cx="3021314" cy="29558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853BABE-539C-4BC9-9A4E-4BD5DCF547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694" b="25008"/>
          <a:stretch/>
        </p:blipFill>
        <p:spPr>
          <a:xfrm>
            <a:off x="1923271" y="4836393"/>
            <a:ext cx="2256821" cy="1849120"/>
          </a:xfrm>
          <a:prstGeom prst="rect">
            <a:avLst/>
          </a:prstGeom>
        </p:spPr>
      </p:pic>
      <p:pic>
        <p:nvPicPr>
          <p:cNvPr id="10" name="Picture 6" descr="На зображенні може бути: 14 людей, люди сидять, люди стоять та у приміщенні">
            <a:extLst>
              <a:ext uri="{FF2B5EF4-FFF2-40B4-BE49-F238E27FC236}">
                <a16:creationId xmlns:a16="http://schemas.microsoft.com/office/drawing/2014/main" xmlns="" id="{AEB05B12-9FB8-4FB4-9A14-762DDE68C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t="23556"/>
          <a:stretch/>
        </p:blipFill>
        <p:spPr bwMode="auto">
          <a:xfrm>
            <a:off x="8410010" y="4644196"/>
            <a:ext cx="3447489" cy="208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78906CC-9B8E-49CE-AA78-BFB46B2754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8124" y="1778828"/>
            <a:ext cx="2022592" cy="26967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F80CE2A-49A0-4C53-8D1D-A64FDD3114BC}"/>
              </a:ext>
            </a:extLst>
          </p:cNvPr>
          <p:cNvSpPr txBox="1"/>
          <p:nvPr/>
        </p:nvSpPr>
        <p:spPr>
          <a:xfrm>
            <a:off x="314665" y="-22558"/>
            <a:ext cx="11795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Міцний та дружний колектив-</a:t>
            </a:r>
          </a:p>
          <a:p>
            <a:pPr algn="ctr"/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запорука стабільності та успіху</a:t>
            </a:r>
          </a:p>
        </p:txBody>
      </p:sp>
    </p:spTree>
    <p:extLst>
      <p:ext uri="{BB962C8B-B14F-4D97-AF65-F5344CB8AC3E}">
        <p14:creationId xmlns:p14="http://schemas.microsoft.com/office/powerpoint/2010/main" val="3259977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а зображенні може бути: 4 людини">
            <a:extLst>
              <a:ext uri="{FF2B5EF4-FFF2-40B4-BE49-F238E27FC236}">
                <a16:creationId xmlns:a16="http://schemas.microsoft.com/office/drawing/2014/main" xmlns="" id="{E087AE98-A53C-4EBD-A305-C80D21402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763" y="3823347"/>
            <a:ext cx="3661185" cy="27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а зображенні може бути: 11 людей, люди стоять та у приміщенні">
            <a:extLst>
              <a:ext uri="{FF2B5EF4-FFF2-40B4-BE49-F238E27FC236}">
                <a16:creationId xmlns:a16="http://schemas.microsoft.com/office/drawing/2014/main" xmlns="" id="{E7D108A0-82C3-4F6F-914B-FB786815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3642360"/>
            <a:ext cx="4403329" cy="305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2B661FE-56FA-422B-B3F5-01AB6C223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623" y="802970"/>
            <a:ext cx="3379443" cy="30203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DECE9E-2EA2-4462-B24C-F8674BE43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376" y="734386"/>
            <a:ext cx="2177815" cy="290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52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5CFA99C3-CFFC-4088-8429-FAF67B72F135}"/>
              </a:ext>
            </a:extLst>
          </p:cNvPr>
          <p:cNvSpPr/>
          <p:nvPr/>
        </p:nvSpPr>
        <p:spPr>
          <a:xfrm>
            <a:off x="1329226" y="367818"/>
            <a:ext cx="9291782" cy="733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0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Поширення педагогічного досвіду</a:t>
            </a:r>
            <a:endParaRPr lang="uk-UA" sz="4000" dirty="0">
              <a:latin typeface="AnastasiaScript" panose="02000505070000020002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F4AF7A-89D6-4297-9FAA-FF09D8701D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06" y="1448045"/>
            <a:ext cx="3114167" cy="44094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FCA42CD-F587-4B78-BA6B-5B7F2319D5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676" y="1448046"/>
            <a:ext cx="3114167" cy="44094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7824A9A-93D3-48A7-B911-7036E62247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36" y="1448045"/>
            <a:ext cx="3114167" cy="440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27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52DC2B22-A3C0-4F94-AA11-A913A5F2A6D9}"/>
              </a:ext>
            </a:extLst>
          </p:cNvPr>
          <p:cNvSpPr/>
          <p:nvPr/>
        </p:nvSpPr>
        <p:spPr>
          <a:xfrm>
            <a:off x="1378989" y="395697"/>
            <a:ext cx="9291782" cy="816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400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Самоосвіта та нагороди</a:t>
            </a:r>
            <a:endParaRPr lang="uk-UA" sz="4400" dirty="0">
              <a:latin typeface="AnastasiaScript" panose="02000505070000020002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F0CD06A-8665-488B-9EB2-26368FD7F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67" y="1174843"/>
            <a:ext cx="2652149" cy="17564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4E9157B-17D7-4948-A693-05D31A326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613" y="1174843"/>
            <a:ext cx="2910808" cy="20678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606A18-CCAA-4BB3-8C7B-95FB235C5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060" y="5104248"/>
            <a:ext cx="2639155" cy="17537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62601AB-0FED-4BC6-9A9F-486B15149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276" y="3180402"/>
            <a:ext cx="2660861" cy="18519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C051A51-E864-423A-9BBD-CF6AD6FD9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6589" y="1489908"/>
            <a:ext cx="3158184" cy="20826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8908690-7A7D-462C-AE53-2DD5967005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7418" y="1549865"/>
            <a:ext cx="2896888" cy="20595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311E9C-F813-48CD-B827-6FEBAFAB88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1446" y="3881186"/>
            <a:ext cx="2908457" cy="19657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8691" y="3229524"/>
            <a:ext cx="2225233" cy="34811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/>
          <a:srcRect l="22019" t="19747" r="20831" b="10886"/>
          <a:stretch/>
        </p:blipFill>
        <p:spPr>
          <a:xfrm>
            <a:off x="6140400" y="3909927"/>
            <a:ext cx="2893756" cy="197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820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124</Words>
  <Application>Microsoft Office PowerPoint</Application>
  <PresentationFormat>Широкоэкранный</PresentationFormat>
  <Paragraphs>20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AnastasiaScript</vt:lpstr>
      <vt:lpstr>Arial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ROZUMNYKY</dc:creator>
  <cp:lastModifiedBy>User</cp:lastModifiedBy>
  <cp:revision>11</cp:revision>
  <dcterms:created xsi:type="dcterms:W3CDTF">2023-03-14T19:00:50Z</dcterms:created>
  <dcterms:modified xsi:type="dcterms:W3CDTF">2023-03-15T08:09:10Z</dcterms:modified>
</cp:coreProperties>
</file>