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font" Target="fonts/Nunito-regular.fntdata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Nunito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3fc2405a45b209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3fc2405a45b209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43fc2405a45b209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43fc2405a45b209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43fc2405a45b209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43fc2405a45b209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e21570cded39216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e21570cded39216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13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7.jpg"/><Relationship Id="rId11" Type="http://schemas.openxmlformats.org/officeDocument/2006/relationships/image" Target="../media/image15.jpg"/><Relationship Id="rId10" Type="http://schemas.openxmlformats.org/officeDocument/2006/relationships/image" Target="../media/image14.jpg"/><Relationship Id="rId9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6.jpg"/><Relationship Id="rId7" Type="http://schemas.openxmlformats.org/officeDocument/2006/relationships/image" Target="../media/image8.jpg"/><Relationship Id="rId8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0" y="2048678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2547500" y="468225"/>
            <a:ext cx="6417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            Спеціалізована школа І-ІІІ ступенів № 73 з поглибленим вивченням української мови,  літератури та українознавства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399350" y="2048675"/>
            <a:ext cx="75879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Montserrat"/>
                <a:ea typeface="Montserrat"/>
                <a:cs typeface="Montserrat"/>
                <a:sym typeface="Montserrat"/>
              </a:rPr>
              <a:t>Вчитель фізичної культури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Merriweather"/>
                <a:ea typeface="Merriweather"/>
                <a:cs typeface="Merriweather"/>
                <a:sym typeface="Merriweather"/>
              </a:rPr>
              <a:t>Ничипоренко Ігор Васильович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 flipH="1">
            <a:off x="578475" y="2993675"/>
            <a:ext cx="5246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Моя робота спрямована на формування у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дітей і молоді фізичного та морального здоров’я, підготовку до ведення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активного способу життя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50" y="589575"/>
            <a:ext cx="2964575" cy="14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175" y="2115225"/>
            <a:ext cx="2341077" cy="2642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>
            <p:ph type="title"/>
          </p:nvPr>
        </p:nvSpPr>
        <p:spPr>
          <a:xfrm>
            <a:off x="819150" y="447800"/>
            <a:ext cx="7505700" cy="13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Навчально-методична проблема, над     якою працюю.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1184325" y="1475825"/>
            <a:ext cx="71406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ru" sz="1900">
                <a:latin typeface="Calibri"/>
                <a:ea typeface="Calibri"/>
                <a:cs typeface="Calibri"/>
                <a:sym typeface="Calibri"/>
              </a:rPr>
              <a:t>Формування здоров’язбережувальної компетентності на уроках фізичної культури засобами фізкультурно-оздоровчої та спортивно-масової роботи.”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260850" y="1500559"/>
            <a:ext cx="8883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0" y="2048678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819150" y="2737800"/>
            <a:ext cx="45717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ru" sz="24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Педагогічне кредо</a:t>
            </a:r>
            <a:endParaRPr sz="24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“Щоб зробити дитину розумною і розсудливою, зробити її і міцною і здоровою, хай вона працює, діє, бігає, кричить, хай вона перебуває постійно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в русі.”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                                                         Ж.Ж.Руссо.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-301968" y="2119165"/>
            <a:ext cx="7764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3250" y="2737800"/>
            <a:ext cx="3088100" cy="16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/>
        </p:nvSpPr>
        <p:spPr>
          <a:xfrm flipH="1">
            <a:off x="3376175" y="0"/>
            <a:ext cx="34395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latin typeface="Calibri"/>
                <a:ea typeface="Calibri"/>
                <a:cs typeface="Calibri"/>
                <a:sym typeface="Calibri"/>
              </a:rPr>
              <a:t>Практична робота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1934825" y="810775"/>
            <a:ext cx="464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 flipH="1">
            <a:off x="2175700" y="627300"/>
            <a:ext cx="54948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У практиці роботи з фізичної культури застосовую різні методи навчання і форми проведення уроку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 flipH="1">
            <a:off x="448475" y="1513550"/>
            <a:ext cx="37437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Інтерактивний метод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Змагальний метод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Наочний метод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Фронтальний метод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Ігровий метод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 flipH="1">
            <a:off x="3376175" y="1712434"/>
            <a:ext cx="42858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Уроки вивчення нового матеріалу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Уроки-повторення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Уроки змішаного типу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Уроки-ігри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Уроки-змагання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Підсумкові уроки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75" y="3372050"/>
            <a:ext cx="2636254" cy="151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975" y="3372050"/>
            <a:ext cx="2636252" cy="151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5825" y="2131350"/>
            <a:ext cx="2278973" cy="1516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/>
        </p:nvSpPr>
        <p:spPr>
          <a:xfrm>
            <a:off x="2148200" y="208063"/>
            <a:ext cx="49713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Спортивно-масова робота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00" y="1303626"/>
            <a:ext cx="2465278" cy="165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6825" y="1289950"/>
            <a:ext cx="2465278" cy="166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7250" y="1148800"/>
            <a:ext cx="1818700" cy="201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0" y="2048678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 flipH="1" rot="10800000">
            <a:off x="-25400" y="1379627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 flipH="1">
            <a:off x="434000" y="3167350"/>
            <a:ext cx="83997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Calibri"/>
                <a:ea typeface="Calibri"/>
                <a:cs typeface="Calibri"/>
                <a:sym typeface="Calibri"/>
              </a:rPr>
              <a:t> Вважаю, що одним з найперспективніших шляхів виховання активних учнів, озброєння їх необхідними вміннями і навичками-є активне залучення дітей до спортивно-масових заходів. За допомогою яких, діти удосконалюють такі фізичні якості, як: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Calibri"/>
                <a:ea typeface="Calibri"/>
                <a:cs typeface="Calibri"/>
                <a:sym typeface="Calibri"/>
              </a:rPr>
              <a:t>-Швидкісно-силові якості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Calibri"/>
                <a:ea typeface="Calibri"/>
                <a:cs typeface="Calibri"/>
                <a:sym typeface="Calibri"/>
              </a:rPr>
              <a:t>-Координацію рухів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Calibri"/>
                <a:ea typeface="Calibri"/>
                <a:cs typeface="Calibri"/>
                <a:sym typeface="Calibri"/>
              </a:rPr>
              <a:t>-Увагу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Calibri"/>
                <a:ea typeface="Calibri"/>
                <a:cs typeface="Calibri"/>
                <a:sym typeface="Calibri"/>
              </a:rPr>
              <a:t>-Спритність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3625" y="999775"/>
            <a:ext cx="2800600" cy="21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type="title"/>
          </p:nvPr>
        </p:nvSpPr>
        <p:spPr>
          <a:xfrm>
            <a:off x="3546700" y="234100"/>
            <a:ext cx="35112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chemeClr val="accent1"/>
                </a:solidFill>
              </a:rPr>
              <a:t>Самоосвіта</a:t>
            </a:r>
            <a:endParaRPr sz="3800">
              <a:solidFill>
                <a:schemeClr val="accent1"/>
              </a:solidFill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900" y="1872850"/>
            <a:ext cx="1659200" cy="253389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 txBox="1"/>
          <p:nvPr/>
        </p:nvSpPr>
        <p:spPr>
          <a:xfrm flipH="1">
            <a:off x="840000" y="701400"/>
            <a:ext cx="7877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Calibri"/>
                <a:ea typeface="Calibri"/>
                <a:cs typeface="Calibri"/>
                <a:sym typeface="Calibri"/>
              </a:rPr>
              <a:t>Для постійного підвищення свого професійного рівня я використовую такі освітні платформи та освітні заклади: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 flipH="1" rot="-919">
            <a:off x="700963" y="1437120"/>
            <a:ext cx="4489200" cy="26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Всеосвіта, НаУрок, Дія,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ТКУМА і "Оріон",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Меморіальний центр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Голокосту, Видавництво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"Ранок", EdEra, Prometheus,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ІППО Грінченка,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Видавництво "Світич",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Освіній Хаб, Видавництво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"Основа”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5475" y="1561575"/>
            <a:ext cx="1056650" cy="11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2125" y="1561575"/>
            <a:ext cx="971300" cy="11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3425" y="1654200"/>
            <a:ext cx="1056650" cy="122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3425" y="1561575"/>
            <a:ext cx="1056650" cy="11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97550" y="2655300"/>
            <a:ext cx="1056653" cy="114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39625" y="2609600"/>
            <a:ext cx="1056650" cy="11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38625" y="3894225"/>
            <a:ext cx="1823600" cy="9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08775" y="2655300"/>
            <a:ext cx="971300" cy="11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