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8" r:id="rId9"/>
    <p:sldId id="269" r:id="rId10"/>
    <p:sldId id="274" r:id="rId11"/>
    <p:sldId id="272" r:id="rId12"/>
    <p:sldId id="275" r:id="rId13"/>
    <p:sldId id="273" r:id="rId14"/>
  </p:sldIdLst>
  <p:sldSz cx="18288000" cy="10287000"/>
  <p:notesSz cx="6858000" cy="9144000"/>
  <p:embeddedFontLst>
    <p:embeddedFont>
      <p:font typeface="PT Serif Bold" panose="020B0604020202020204" charset="-52"/>
      <p:regular r:id="rId15"/>
    </p:embeddedFont>
    <p:embeddedFont>
      <p:font typeface="Arial Black" panose="020B0A04020102020204" pitchFamily="34" charset="0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Algerian" panose="04020705040A02060702" pitchFamily="82" charset="0"/>
      <p:regular r:id="rId21"/>
    </p:embeddedFont>
    <p:embeddedFont>
      <p:font typeface="Arial Narrow" panose="020B0606020202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700" autoAdjust="0"/>
  </p:normalViewPr>
  <p:slideViewPr>
    <p:cSldViewPr>
      <p:cViewPr varScale="1">
        <p:scale>
          <a:sx n="40" d="100"/>
          <a:sy n="40" d="100"/>
        </p:scale>
        <p:origin x="903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18.svg"/><Relationship Id="rId7" Type="http://schemas.openxmlformats.org/officeDocument/2006/relationships/image" Target="../media/image4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4.jpg"/><Relationship Id="rId5" Type="http://schemas.openxmlformats.org/officeDocument/2006/relationships/image" Target="../media/image2.svg"/><Relationship Id="rId10" Type="http://schemas.openxmlformats.org/officeDocument/2006/relationships/image" Target="../media/image43.jpg"/><Relationship Id="rId9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18.svg"/><Relationship Id="rId7" Type="http://schemas.openxmlformats.org/officeDocument/2006/relationships/image" Target="../media/image4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10" Type="http://schemas.openxmlformats.org/officeDocument/2006/relationships/image" Target="../media/image48.jpg"/><Relationship Id="rId9" Type="http://schemas.openxmlformats.org/officeDocument/2006/relationships/image" Target="../media/image4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18.svg"/><Relationship Id="rId7" Type="http://schemas.openxmlformats.org/officeDocument/2006/relationships/image" Target="../media/image4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3.jpg"/><Relationship Id="rId5" Type="http://schemas.openxmlformats.org/officeDocument/2006/relationships/image" Target="../media/image2.svg"/><Relationship Id="rId10" Type="http://schemas.openxmlformats.org/officeDocument/2006/relationships/image" Target="../media/image52.jpg"/><Relationship Id="rId9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svg"/><Relationship Id="rId3" Type="http://schemas.openxmlformats.org/officeDocument/2006/relationships/image" Target="../media/image2.svg"/><Relationship Id="rId12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80.svg"/><Relationship Id="rId5" Type="http://schemas.openxmlformats.org/officeDocument/2006/relationships/image" Target="../media/image18.svg"/><Relationship Id="rId15" Type="http://schemas.openxmlformats.org/officeDocument/2006/relationships/image" Target="../media/image38.svg"/><Relationship Id="rId4" Type="http://schemas.openxmlformats.org/officeDocument/2006/relationships/image" Target="../media/image9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8.svg"/><Relationship Id="rId5" Type="http://schemas.openxmlformats.org/officeDocument/2006/relationships/image" Target="../media/image18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2.svg"/><Relationship Id="rId5" Type="http://schemas.openxmlformats.org/officeDocument/2006/relationships/image" Target="../media/image18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svg"/><Relationship Id="rId3" Type="http://schemas.openxmlformats.org/officeDocument/2006/relationships/image" Target="../media/image18.sv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0.svg"/><Relationship Id="rId5" Type="http://schemas.openxmlformats.org/officeDocument/2006/relationships/image" Target="../media/image2.svg"/><Relationship Id="rId15" Type="http://schemas.openxmlformats.org/officeDocument/2006/relationships/image" Target="../media/image44.svg"/><Relationship Id="rId10" Type="http://schemas.openxmlformats.org/officeDocument/2006/relationships/image" Target="../media/image14.png"/><Relationship Id="rId9" Type="http://schemas.openxmlformats.org/officeDocument/2006/relationships/image" Target="../media/image26.sv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8.svg"/><Relationship Id="rId5" Type="http://schemas.openxmlformats.org/officeDocument/2006/relationships/image" Target="../media/image2.svg"/><Relationship Id="rId10" Type="http://schemas.openxmlformats.org/officeDocument/2006/relationships/image" Target="../media/image17.png"/><Relationship Id="rId9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svg"/><Relationship Id="rId3" Type="http://schemas.openxmlformats.org/officeDocument/2006/relationships/image" Target="../media/image18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54.svg"/><Relationship Id="rId5" Type="http://schemas.openxmlformats.org/officeDocument/2006/relationships/image" Target="../media/image2.sv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91.svg"/><Relationship Id="rId3" Type="http://schemas.openxmlformats.org/officeDocument/2006/relationships/image" Target="../media/image18.sv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26.png"/><Relationship Id="rId2" Type="http://schemas.openxmlformats.org/officeDocument/2006/relationships/image" Target="../media/image9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2.sv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18.svg"/><Relationship Id="rId7" Type="http://schemas.openxmlformats.org/officeDocument/2006/relationships/image" Target="../media/image27.jpg"/><Relationship Id="rId12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0.jpeg"/><Relationship Id="rId5" Type="http://schemas.openxmlformats.org/officeDocument/2006/relationships/image" Target="../media/image2.svg"/><Relationship Id="rId10" Type="http://schemas.openxmlformats.org/officeDocument/2006/relationships/image" Target="../media/image29.jpe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9.jpg"/><Relationship Id="rId3" Type="http://schemas.openxmlformats.org/officeDocument/2006/relationships/image" Target="../media/image18.svg"/><Relationship Id="rId7" Type="http://schemas.openxmlformats.org/officeDocument/2006/relationships/image" Target="../media/image34.jpg"/><Relationship Id="rId12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11" Type="http://schemas.openxmlformats.org/officeDocument/2006/relationships/image" Target="../media/image37.jpeg"/><Relationship Id="rId5" Type="http://schemas.openxmlformats.org/officeDocument/2006/relationships/image" Target="../media/image2.svg"/><Relationship Id="rId10" Type="http://schemas.openxmlformats.org/officeDocument/2006/relationships/image" Target="../media/image36.jpg"/><Relationship Id="rId9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3721" y="2400300"/>
            <a:ext cx="10388423" cy="64060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306850" y="2849440"/>
            <a:ext cx="4522551" cy="33649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166920" y="5419131"/>
            <a:ext cx="1598373" cy="1768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61932" y="2568319"/>
            <a:ext cx="3987669" cy="340765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137801" y="6143992"/>
            <a:ext cx="1236892" cy="22209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821443" y="2852956"/>
            <a:ext cx="2514466" cy="21095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225425" y="8676509"/>
            <a:ext cx="1802913" cy="15537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9063588" y="7075467"/>
            <a:ext cx="1674222" cy="12998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315159">
            <a:off x="10086926" y="4747924"/>
            <a:ext cx="6191970" cy="1947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61393" flipH="1">
            <a:off x="12208410" y="4920730"/>
            <a:ext cx="5682538" cy="1787416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0010775" y="4918395"/>
            <a:ext cx="803910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17"/>
              </a:lnSpc>
              <a:spcBef>
                <a:spcPct val="0"/>
              </a:spcBef>
            </a:pPr>
            <a:r>
              <a:rPr lang="en-US" sz="9012" dirty="0">
                <a:solidFill>
                  <a:srgbClr val="FFFFFF"/>
                </a:solidFill>
                <a:latin typeface="A Day Without Sun Text Bold"/>
              </a:rPr>
              <a:t>ПОРТФОЛІО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382000" y="7240278"/>
            <a:ext cx="9547759" cy="37446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3200" dirty="0" err="1">
                <a:solidFill>
                  <a:srgbClr val="FFFFFF"/>
                </a:solidFill>
                <a:latin typeface="Arial Black" panose="020B0A04020102020204" pitchFamily="34" charset="0"/>
              </a:rPr>
              <a:t>вчителя</a:t>
            </a:r>
            <a:r>
              <a:rPr lang="en-US" sz="3200" dirty="0">
                <a:solidFill>
                  <a:srgbClr val="FFFFFF"/>
                </a:solidFill>
                <a:latin typeface="Arial Black" panose="020B0A04020102020204" pitchFamily="34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Arial Black" panose="020B0A04020102020204" pitchFamily="34" charset="0"/>
              </a:rPr>
              <a:t>географії</a:t>
            </a:r>
            <a:endParaRPr lang="uk-UA" sz="3200" dirty="0" smtClean="0"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pPr algn="ctr">
              <a:lnSpc>
                <a:spcPts val="7279"/>
              </a:lnSpc>
            </a:pPr>
            <a:r>
              <a:rPr lang="uk-UA" sz="3200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спеціалізованої школи №73 м.Києва</a:t>
            </a:r>
          </a:p>
          <a:p>
            <a:pPr algn="ctr">
              <a:lnSpc>
                <a:spcPts val="7279"/>
              </a:lnSpc>
            </a:pPr>
            <a:r>
              <a:rPr lang="uk-UA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Краснобай Оксани Львівни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FFFFF"/>
                </a:solidFill>
                <a:latin typeface="PT Serif Bold"/>
              </a:rPr>
              <a:t>______________________________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6" t="-1" b="-1111"/>
          <a:stretch/>
        </p:blipFill>
        <p:spPr>
          <a:xfrm rot="16200000">
            <a:off x="14038810" y="164893"/>
            <a:ext cx="4438787" cy="4059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4329" y="1150746"/>
            <a:ext cx="15830456" cy="850383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81562" y="3880213"/>
            <a:ext cx="4144863" cy="726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6"/>
              </a:lnSpc>
              <a:spcBef>
                <a:spcPct val="0"/>
              </a:spcBef>
            </a:pPr>
            <a:endParaRPr lang="en-US" sz="4461" dirty="0">
              <a:solidFill>
                <a:srgbClr val="FFFFFF"/>
              </a:solidFill>
              <a:latin typeface="A Day Without Sun Text Bold"/>
            </a:endParaRP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84008">
            <a:off x="755053" y="99804"/>
            <a:ext cx="9066112" cy="2883246"/>
          </a:xfrm>
          <a:prstGeom prst="rect">
            <a:avLst/>
          </a:prstGeom>
        </p:spPr>
      </p:pic>
      <p:sp>
        <p:nvSpPr>
          <p:cNvPr id="15" name="TextBox 10"/>
          <p:cNvSpPr txBox="1"/>
          <p:nvPr/>
        </p:nvSpPr>
        <p:spPr>
          <a:xfrm>
            <a:off x="398392" y="656181"/>
            <a:ext cx="972819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tabLst>
                <a:tab pos="8159750" algn="l"/>
              </a:tabLst>
            </a:pPr>
            <a:r>
              <a:rPr lang="uk-UA" sz="6000" b="1" spc="351" dirty="0" smtClean="0">
                <a:solidFill>
                  <a:srgbClr val="FFFFFF"/>
                </a:solidFill>
                <a:latin typeface="A Day Without Sun Text Bold"/>
              </a:rPr>
              <a:t>ТВОРЧІ РОБОТИ </a:t>
            </a:r>
          </a:p>
          <a:p>
            <a:pPr algn="ctr">
              <a:tabLst>
                <a:tab pos="8159750" algn="l"/>
              </a:tabLst>
            </a:pPr>
            <a:r>
              <a:rPr lang="uk-UA" sz="6000" b="1" spc="351" dirty="0" smtClean="0">
                <a:solidFill>
                  <a:srgbClr val="FFFFFF"/>
                </a:solidFill>
                <a:latin typeface="A Day Without Sun Text Bold"/>
              </a:rPr>
              <a:t>УЧНІВ</a:t>
            </a:r>
            <a:endParaRPr lang="en-US" sz="7025" spc="351" dirty="0">
              <a:solidFill>
                <a:srgbClr val="FFFFFF"/>
              </a:solidFill>
              <a:latin typeface="A Day Without Sun Text Bold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5393518"/>
            <a:ext cx="6343190" cy="474159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7" r="19933" b="1"/>
          <a:stretch/>
        </p:blipFill>
        <p:spPr>
          <a:xfrm flipH="1">
            <a:off x="5441102" y="4190181"/>
            <a:ext cx="5735053" cy="48326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029" b="23680"/>
          <a:stretch/>
        </p:blipFill>
        <p:spPr>
          <a:xfrm>
            <a:off x="9899822" y="316752"/>
            <a:ext cx="8433634" cy="46737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3" r="1664" b="23858"/>
          <a:stretch/>
        </p:blipFill>
        <p:spPr>
          <a:xfrm>
            <a:off x="315556" y="3122929"/>
            <a:ext cx="5019951" cy="348359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34" y="6606523"/>
            <a:ext cx="5066773" cy="32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6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25572" y="1028700"/>
            <a:ext cx="15830456" cy="8503836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84008">
            <a:off x="221654" y="278046"/>
            <a:ext cx="10996080" cy="2883246"/>
          </a:xfrm>
          <a:prstGeom prst="rect">
            <a:avLst/>
          </a:prstGeom>
        </p:spPr>
      </p:pic>
      <p:sp>
        <p:nvSpPr>
          <p:cNvPr id="12" name="TextBox 10"/>
          <p:cNvSpPr txBox="1"/>
          <p:nvPr/>
        </p:nvSpPr>
        <p:spPr>
          <a:xfrm>
            <a:off x="544074" y="564912"/>
            <a:ext cx="1080993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tabLst>
                <a:tab pos="8159750" algn="l"/>
              </a:tabLst>
            </a:pPr>
            <a:r>
              <a:rPr lang="uk-UA" sz="6000" b="1" spc="351" dirty="0" smtClean="0">
                <a:solidFill>
                  <a:srgbClr val="FFFFFF"/>
                </a:solidFill>
                <a:latin typeface="A Day Without Sun Text Bold"/>
              </a:rPr>
              <a:t>УРОКИ.</a:t>
            </a:r>
          </a:p>
          <a:p>
            <a:pPr algn="ctr">
              <a:tabLst>
                <a:tab pos="8159750" algn="l"/>
              </a:tabLst>
            </a:pPr>
            <a:r>
              <a:rPr lang="uk-UA" sz="6000" b="1" spc="351" dirty="0" smtClean="0">
                <a:solidFill>
                  <a:srgbClr val="FFFFFF"/>
                </a:solidFill>
                <a:latin typeface="A Day Without Sun Text Bold"/>
              </a:rPr>
              <a:t> ПРОЄКТНА ДІЯЛЬНІСТЬ</a:t>
            </a:r>
            <a:endParaRPr lang="en-US" sz="7025" spc="351" dirty="0">
              <a:solidFill>
                <a:srgbClr val="FFFFFF"/>
              </a:solidFill>
              <a:latin typeface="A Day Without Sun Text Bold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5715710"/>
            <a:ext cx="7046400" cy="441624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21851" r="15000" b="371"/>
          <a:stretch/>
        </p:blipFill>
        <p:spPr>
          <a:xfrm>
            <a:off x="223673" y="3911146"/>
            <a:ext cx="6728370" cy="50825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t="18148" r="12222" b="1111"/>
          <a:stretch/>
        </p:blipFill>
        <p:spPr>
          <a:xfrm>
            <a:off x="11354008" y="610310"/>
            <a:ext cx="6791587" cy="51054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647" y="4190013"/>
            <a:ext cx="5166344" cy="5817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25572" y="1028700"/>
            <a:ext cx="15830456" cy="8503836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84008">
            <a:off x="337095" y="278710"/>
            <a:ext cx="10333419" cy="1953042"/>
          </a:xfrm>
          <a:prstGeom prst="rect">
            <a:avLst/>
          </a:prstGeom>
        </p:spPr>
      </p:pic>
      <p:sp>
        <p:nvSpPr>
          <p:cNvPr id="12" name="TextBox 10"/>
          <p:cNvSpPr txBox="1"/>
          <p:nvPr/>
        </p:nvSpPr>
        <p:spPr>
          <a:xfrm>
            <a:off x="339610" y="839734"/>
            <a:ext cx="1080993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tabLst>
                <a:tab pos="8159750" algn="l"/>
              </a:tabLst>
            </a:pPr>
            <a:r>
              <a:rPr lang="uk-UA" sz="5400" b="1" spc="351" dirty="0" smtClean="0">
                <a:solidFill>
                  <a:srgbClr val="FFFFFF"/>
                </a:solidFill>
                <a:latin typeface="A Day Without Sun Text Bold"/>
              </a:rPr>
              <a:t>Я – КЛАСНИЙ КЕРІВНИК</a:t>
            </a:r>
            <a:endParaRPr lang="en-US" sz="6600" spc="351" dirty="0">
              <a:solidFill>
                <a:srgbClr val="FFFFFF"/>
              </a:solidFill>
              <a:latin typeface="A Day Without Sun Text Bold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67100"/>
            <a:ext cx="5475617" cy="60654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3" r="427"/>
          <a:stretch/>
        </p:blipFill>
        <p:spPr>
          <a:xfrm>
            <a:off x="5652080" y="2324100"/>
            <a:ext cx="6904585" cy="42602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200" y="5751566"/>
            <a:ext cx="5325510" cy="39941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695" y="987854"/>
            <a:ext cx="6187931" cy="44219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541" r="-1203"/>
          <a:stretch/>
        </p:blipFill>
        <p:spPr>
          <a:xfrm>
            <a:off x="6158108" y="6134137"/>
            <a:ext cx="6671729" cy="405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6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828800" y="1141436"/>
            <a:ext cx="14900216" cy="80041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15159">
            <a:off x="3816059" y="3274196"/>
            <a:ext cx="10925699" cy="343662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459453" y="4152900"/>
            <a:ext cx="11638910" cy="1427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72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FFFFFF"/>
                </a:solidFill>
                <a:latin typeface="A Day Without Sun Text Bold"/>
              </a:rPr>
              <a:t>ДЯКУЮ ЗА УВАГУ!</a:t>
            </a: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782800" y="6286500"/>
            <a:ext cx="2970160" cy="38262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75339">
            <a:off x="642693" y="6922544"/>
            <a:ext cx="4083023" cy="2980607"/>
          </a:xfrm>
          <a:prstGeom prst="rect">
            <a:avLst/>
          </a:prstGeom>
        </p:spPr>
      </p:pic>
      <p:pic>
        <p:nvPicPr>
          <p:cNvPr id="9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23155" y="4152900"/>
            <a:ext cx="1900137" cy="2980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28844" y="891582"/>
            <a:ext cx="15830456" cy="850383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15159">
            <a:off x="786022" y="763615"/>
            <a:ext cx="5591834" cy="17588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15159">
            <a:off x="5241210" y="763615"/>
            <a:ext cx="5591834" cy="17588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742123" y="4851257"/>
            <a:ext cx="4104163" cy="528716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83755" y="946490"/>
            <a:ext cx="8450700" cy="1231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5"/>
              </a:lnSpc>
              <a:spcBef>
                <a:spcPct val="0"/>
              </a:spcBef>
            </a:pPr>
            <a:r>
              <a:rPr lang="en-US" sz="7025">
                <a:solidFill>
                  <a:srgbClr val="FFFFFF"/>
                </a:solidFill>
                <a:latin typeface="A Day Without Sun Text Bold"/>
              </a:rPr>
              <a:t>ВІЗИТНА КАРТКА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5328" y="2421771"/>
            <a:ext cx="16243971" cy="5027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35"/>
              </a:lnSpc>
              <a:spcBef>
                <a:spcPct val="0"/>
              </a:spcBef>
            </a:pPr>
            <a:endParaRPr dirty="0"/>
          </a:p>
          <a:p>
            <a:pPr>
              <a:lnSpc>
                <a:spcPts val="9835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FFFFFF"/>
                </a:solidFill>
                <a:latin typeface="A Day Without Sun Text Bold"/>
              </a:rPr>
              <a:t>МІСЦЕ РОБОТИ: </a:t>
            </a:r>
            <a:r>
              <a:rPr lang="uk-UA" sz="3600" b="1" dirty="0" smtClean="0">
                <a:solidFill>
                  <a:srgbClr val="FFFFFF"/>
                </a:solidFill>
                <a:latin typeface="A Day Without Sun Text Bold"/>
              </a:rPr>
              <a:t>Спеціалізована школа 73 м. Києва</a:t>
            </a:r>
            <a:endParaRPr lang="en-US" sz="3600" b="1" dirty="0">
              <a:solidFill>
                <a:srgbClr val="FFFFFF"/>
              </a:solidFill>
              <a:latin typeface="A Day Without Sun Text Bold"/>
            </a:endParaRPr>
          </a:p>
          <a:p>
            <a:pPr>
              <a:lnSpc>
                <a:spcPts val="9835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FFFFFF"/>
                </a:solidFill>
                <a:latin typeface="A Day Without Sun Text Bold"/>
              </a:rPr>
              <a:t>ПОСАДА: </a:t>
            </a:r>
            <a:r>
              <a:rPr lang="uk-UA" sz="4000" b="1" dirty="0" smtClean="0">
                <a:solidFill>
                  <a:srgbClr val="FFFFFF"/>
                </a:solidFill>
                <a:latin typeface="A Day Without Sun Text Bold"/>
              </a:rPr>
              <a:t>вчитель географії та біології</a:t>
            </a:r>
            <a:endParaRPr lang="en-US" sz="4000" b="1" dirty="0">
              <a:solidFill>
                <a:srgbClr val="FFFFFF"/>
              </a:solidFill>
              <a:latin typeface="A Day Without Sun Text Bold"/>
            </a:endParaRPr>
          </a:p>
          <a:p>
            <a:pPr>
              <a:lnSpc>
                <a:spcPts val="9835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FFFFFF"/>
                </a:solidFill>
                <a:latin typeface="A Day Without Sun Text Bold"/>
              </a:rPr>
              <a:t>СТАЖ РОБОТИ: </a:t>
            </a:r>
            <a:r>
              <a:rPr lang="uk-UA" sz="4000" b="1" smtClean="0">
                <a:solidFill>
                  <a:srgbClr val="FFFFFF"/>
                </a:solidFill>
                <a:latin typeface="A Day Without Sun Text Bold"/>
              </a:rPr>
              <a:t>26 років</a:t>
            </a:r>
            <a:endParaRPr lang="en-US" sz="4000" b="1" dirty="0">
              <a:solidFill>
                <a:srgbClr val="FFFFFF"/>
              </a:solidFill>
              <a:latin typeface="A Day Without Sun Tex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28600" y="1028700"/>
            <a:ext cx="15830456" cy="850383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15159">
            <a:off x="1418530" y="823767"/>
            <a:ext cx="5591834" cy="17588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865015" y="761378"/>
            <a:ext cx="7315200" cy="188366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-152400" y="1008185"/>
            <a:ext cx="8450700" cy="1147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5"/>
              </a:lnSpc>
              <a:spcBef>
                <a:spcPct val="0"/>
              </a:spcBef>
            </a:pPr>
            <a:r>
              <a:rPr lang="en-US" sz="7025" b="1" dirty="0">
                <a:solidFill>
                  <a:srgbClr val="FFFFFF"/>
                </a:solidFill>
                <a:latin typeface="A Day Without Sun Text Bold"/>
              </a:rPr>
              <a:t>ОСВІТА: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1562" y="3880213"/>
            <a:ext cx="11984571" cy="1526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6"/>
              </a:lnSpc>
              <a:spcBef>
                <a:spcPct val="0"/>
              </a:spcBef>
            </a:pPr>
            <a:r>
              <a:rPr lang="en-US" sz="4461" dirty="0" smtClean="0">
                <a:solidFill>
                  <a:srgbClr val="FFFFFF"/>
                </a:solidFill>
                <a:latin typeface="A Day Without Sun Text Bold"/>
              </a:rPr>
              <a:t>У</a:t>
            </a:r>
            <a:r>
              <a:rPr lang="uk-UA" sz="4461" dirty="0" smtClean="0">
                <a:solidFill>
                  <a:srgbClr val="FFFFFF"/>
                </a:solidFill>
                <a:latin typeface="A Day Without Sun Text Bold"/>
              </a:rPr>
              <a:t> 1997 </a:t>
            </a:r>
            <a:r>
              <a:rPr lang="en-US" sz="4461" dirty="0" err="1" smtClean="0">
                <a:solidFill>
                  <a:srgbClr val="FFFFFF"/>
                </a:solidFill>
                <a:latin typeface="A Day Without Sun Text Bold"/>
              </a:rPr>
              <a:t>році</a:t>
            </a:r>
            <a:r>
              <a:rPr lang="en-US" sz="4461" dirty="0" smtClean="0">
                <a:solidFill>
                  <a:srgbClr val="FFFFFF"/>
                </a:solidFill>
                <a:latin typeface="A Day Without Sun Text Bold"/>
              </a:rPr>
              <a:t> </a:t>
            </a:r>
            <a:r>
              <a:rPr lang="en-US" sz="4461" dirty="0" err="1" smtClean="0">
                <a:solidFill>
                  <a:srgbClr val="FFFFFF"/>
                </a:solidFill>
                <a:latin typeface="A Day Without Sun Text Bold"/>
              </a:rPr>
              <a:t>закінчила</a:t>
            </a:r>
            <a:r>
              <a:rPr lang="en-US" sz="4461" dirty="0" smtClean="0">
                <a:solidFill>
                  <a:srgbClr val="FFFFFF"/>
                </a:solidFill>
                <a:latin typeface="A Day Without Sun Text Bold"/>
              </a:rPr>
              <a:t> </a:t>
            </a:r>
            <a:r>
              <a:rPr lang="en-US" sz="4461" dirty="0" err="1" smtClean="0">
                <a:solidFill>
                  <a:srgbClr val="FFFFFF"/>
                </a:solidFill>
                <a:latin typeface="A Day Without Sun Text Bold"/>
              </a:rPr>
              <a:t>університет</a:t>
            </a:r>
            <a:r>
              <a:rPr lang="uk-UA" sz="4461" dirty="0" smtClean="0">
                <a:solidFill>
                  <a:srgbClr val="FFFFFF"/>
                </a:solidFill>
                <a:latin typeface="A Day Without Sun Text Bold"/>
              </a:rPr>
              <a:t>:</a:t>
            </a:r>
          </a:p>
          <a:p>
            <a:pPr>
              <a:lnSpc>
                <a:spcPts val="6246"/>
              </a:lnSpc>
              <a:spcBef>
                <a:spcPct val="0"/>
              </a:spcBef>
            </a:pPr>
            <a:r>
              <a:rPr lang="ru-RU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УДПУ </a:t>
            </a:r>
            <a:r>
              <a:rPr lang="ru-RU" sz="4000" dirty="0" err="1">
                <a:solidFill>
                  <a:schemeClr val="bg1"/>
                </a:solidFill>
                <a:latin typeface="Arial Black" panose="020B0A04020102020204" pitchFamily="34" charset="0"/>
              </a:rPr>
              <a:t>ім</a:t>
            </a:r>
            <a:r>
              <a:rPr lang="ru-RU" sz="4000" dirty="0">
                <a:solidFill>
                  <a:schemeClr val="bg1"/>
                </a:solidFill>
                <a:latin typeface="Arial Black" panose="020B0A04020102020204" pitchFamily="34" charset="0"/>
              </a:rPr>
              <a:t>. </a:t>
            </a:r>
            <a:r>
              <a:rPr lang="ru-RU" sz="4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М.П.Драгоманова</a:t>
            </a:r>
            <a:endParaRPr lang="en-US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81562" y="5899387"/>
            <a:ext cx="1430697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5"/>
              </a:lnSpc>
              <a:spcBef>
                <a:spcPct val="0"/>
              </a:spcBef>
            </a:pPr>
            <a:r>
              <a:rPr lang="en-US" sz="3889" dirty="0" smtClean="0">
                <a:solidFill>
                  <a:srgbClr val="FFFFFF"/>
                </a:solidFill>
                <a:latin typeface="A Day Without Sun Text Bold"/>
              </a:rPr>
              <a:t>Здобула кваліфікацію:</a:t>
            </a:r>
            <a:r>
              <a:rPr lang="uk-UA" sz="3889" dirty="0" smtClean="0">
                <a:solidFill>
                  <a:srgbClr val="FFFFFF"/>
                </a:solidFill>
                <a:latin typeface="A Day Without Sun Text Bold"/>
              </a:rPr>
              <a:t> </a:t>
            </a:r>
            <a:r>
              <a:rPr lang="uk-UA" sz="4400" b="1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спеціаліст</a:t>
            </a:r>
            <a:endParaRPr lang="en-US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lnSpc>
                <a:spcPts val="5445"/>
              </a:lnSpc>
              <a:spcBef>
                <a:spcPct val="0"/>
              </a:spcBef>
            </a:pPr>
            <a:endParaRPr lang="en-US" sz="3889" dirty="0">
              <a:solidFill>
                <a:srgbClr val="FFFFFF"/>
              </a:solidFill>
              <a:latin typeface="A Day Without Sun Text Bold"/>
            </a:endParaRPr>
          </a:p>
          <a:p>
            <a:pPr>
              <a:lnSpc>
                <a:spcPts val="5445"/>
              </a:lnSpc>
              <a:spcBef>
                <a:spcPct val="0"/>
              </a:spcBef>
            </a:pPr>
            <a:r>
              <a:rPr lang="en-US" sz="3889" dirty="0" err="1" smtClean="0">
                <a:solidFill>
                  <a:srgbClr val="FFFFFF"/>
                </a:solidFill>
                <a:latin typeface="A Day Without Sun Text Bold"/>
              </a:rPr>
              <a:t>Професійна</a:t>
            </a:r>
            <a:r>
              <a:rPr lang="en-US" sz="3889" dirty="0" smtClean="0">
                <a:solidFill>
                  <a:srgbClr val="FFFFFF"/>
                </a:solidFill>
                <a:latin typeface="A Day Without Sun Text Bold"/>
              </a:rPr>
              <a:t> </a:t>
            </a:r>
            <a:r>
              <a:rPr lang="en-US" sz="3889" dirty="0" err="1" smtClean="0">
                <a:solidFill>
                  <a:srgbClr val="FFFFFF"/>
                </a:solidFill>
                <a:latin typeface="A Day Without Sun Text Bold"/>
              </a:rPr>
              <a:t>кваліфікація</a:t>
            </a:r>
            <a:r>
              <a:rPr lang="uk-UA" sz="3889" dirty="0" smtClean="0">
                <a:solidFill>
                  <a:srgbClr val="FFFFFF"/>
                </a:solidFill>
                <a:latin typeface="A Day Without Sun Text Bold"/>
              </a:rPr>
              <a:t>:</a:t>
            </a:r>
            <a:r>
              <a:rPr lang="ru-RU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Географія</a:t>
            </a:r>
            <a:r>
              <a:rPr lang="ru-RU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Arial Black" panose="020B0A04020102020204" pitchFamily="34" charset="0"/>
              </a:rPr>
              <a:t>та </a:t>
            </a:r>
            <a:r>
              <a:rPr lang="ru-RU" sz="4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біологія</a:t>
            </a:r>
            <a:endParaRPr lang="en-US" sz="3889" dirty="0">
              <a:solidFill>
                <a:srgbClr val="FFFFFF"/>
              </a:solidFill>
              <a:latin typeface="A Day Without Sun Tex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25572" y="1028700"/>
            <a:ext cx="15830456" cy="8503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25572" y="530297"/>
            <a:ext cx="12611527" cy="17588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371943">
            <a:off x="13482641" y="8690913"/>
            <a:ext cx="2909520" cy="6546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37294" y="5669751"/>
            <a:ext cx="4425147" cy="43942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178888" y="5669751"/>
            <a:ext cx="1502018" cy="439420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725207" y="7954419"/>
            <a:ext cx="3157663" cy="222758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85800" y="802981"/>
            <a:ext cx="11740730" cy="247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5"/>
              </a:lnSpc>
            </a:pPr>
            <a:r>
              <a:rPr lang="en-US" sz="7025" b="1" spc="140" dirty="0">
                <a:solidFill>
                  <a:srgbClr val="FFFFFF"/>
                </a:solidFill>
                <a:latin typeface="A Day Without Sun Text Bold"/>
              </a:rPr>
              <a:t>ПЕДАГОГІЧНЕ </a:t>
            </a:r>
            <a:r>
              <a:rPr lang="en-US" sz="7025" b="1" spc="140" dirty="0" smtClean="0">
                <a:solidFill>
                  <a:srgbClr val="FFFFFF"/>
                </a:solidFill>
                <a:latin typeface="A Day Without Sun Text Bold"/>
              </a:rPr>
              <a:t>КРЕДО:</a:t>
            </a:r>
            <a:endParaRPr lang="en-US" sz="7025" b="1" spc="140" dirty="0">
              <a:solidFill>
                <a:srgbClr val="FFFFFF"/>
              </a:solidFill>
              <a:latin typeface="A Day Without Sun Text Bold"/>
            </a:endParaRPr>
          </a:p>
          <a:p>
            <a:pPr algn="ctr">
              <a:lnSpc>
                <a:spcPts val="9835"/>
              </a:lnSpc>
              <a:spcBef>
                <a:spcPct val="0"/>
              </a:spcBef>
            </a:pPr>
            <a:endParaRPr lang="en-US" sz="7025" spc="140" dirty="0">
              <a:solidFill>
                <a:srgbClr val="FFFFFF"/>
              </a:solidFill>
              <a:latin typeface="A Day Without Sun Tex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85800" y="3232906"/>
            <a:ext cx="16109627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246"/>
              </a:lnSpc>
              <a:spcBef>
                <a:spcPct val="0"/>
              </a:spcBef>
            </a:pPr>
            <a:r>
              <a:rPr lang="uk-UA" sz="5400" b="1" i="1" dirty="0" smtClean="0">
                <a:solidFill>
                  <a:srgbClr val="FFFFFF"/>
                </a:solidFill>
                <a:latin typeface="A Day Without Sun Text Bold"/>
              </a:rPr>
              <a:t>«Правильно навчає той – хто навчає цікаво» </a:t>
            </a:r>
          </a:p>
          <a:p>
            <a:pPr algn="r">
              <a:lnSpc>
                <a:spcPts val="6246"/>
              </a:lnSpc>
              <a:spcBef>
                <a:spcPct val="0"/>
              </a:spcBef>
            </a:pPr>
            <a:r>
              <a:rPr lang="uk-UA" sz="4800" b="1" i="1" dirty="0" smtClean="0">
                <a:solidFill>
                  <a:srgbClr val="FFFFFF"/>
                </a:solidFill>
                <a:latin typeface="A Day Without Sun Text Bold"/>
              </a:rPr>
              <a:t>А</a:t>
            </a:r>
            <a:r>
              <a:rPr lang="uk-UA" sz="4800" b="1" i="1" dirty="0" smtClean="0">
                <a:solidFill>
                  <a:srgbClr val="FFFFFF"/>
                </a:solidFill>
                <a:latin typeface="A Day Without Sun Text Bold"/>
              </a:rPr>
              <a:t>. </a:t>
            </a:r>
            <a:r>
              <a:rPr lang="uk-UA" sz="4800" b="1" i="1" dirty="0" smtClean="0">
                <a:solidFill>
                  <a:srgbClr val="FFFFFF"/>
                </a:solidFill>
                <a:latin typeface="A Day Without Sun Text Bold"/>
              </a:rPr>
              <a:t>Ейнштейн</a:t>
            </a:r>
            <a:endParaRPr lang="en-US" sz="4800" b="1" i="1" dirty="0">
              <a:solidFill>
                <a:srgbClr val="FFFFFF"/>
              </a:solidFill>
              <a:latin typeface="Algerian" panose="04020705040A020607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43157" y="1091812"/>
            <a:ext cx="15830456" cy="8503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65719" y="857119"/>
            <a:ext cx="13903111" cy="17588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371943">
            <a:off x="14320888" y="8089900"/>
            <a:ext cx="2909520" cy="6546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211935" y="7392692"/>
            <a:ext cx="4098135" cy="289430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85800" y="3004168"/>
            <a:ext cx="16611600" cy="377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5"/>
              </a:lnSpc>
              <a:spcBef>
                <a:spcPct val="0"/>
              </a:spcBef>
            </a:pPr>
            <a:r>
              <a:rPr lang="ru-RU" sz="7025" spc="140" dirty="0" smtClean="0">
                <a:solidFill>
                  <a:srgbClr val="FFFFFF"/>
                </a:solidFill>
                <a:latin typeface="A Day Without Sun Text Bold"/>
              </a:rPr>
              <a:t>«</a:t>
            </a:r>
            <a:r>
              <a:rPr lang="ru-RU" sz="5400" spc="140" dirty="0" err="1">
                <a:solidFill>
                  <a:srgbClr val="FFFFFF"/>
                </a:solidFill>
                <a:latin typeface="Arial Black" panose="020B0A04020102020204" pitchFamily="34" charset="0"/>
              </a:rPr>
              <a:t>Формування</a:t>
            </a:r>
            <a:r>
              <a:rPr lang="ru-RU" sz="5400" spc="140" dirty="0">
                <a:solidFill>
                  <a:srgbClr val="FFFFFF"/>
                </a:solidFill>
                <a:latin typeface="Arial Black" panose="020B0A04020102020204" pitchFamily="34" charset="0"/>
              </a:rPr>
              <a:t> </a:t>
            </a:r>
            <a:r>
              <a:rPr lang="ru-RU" sz="5400" spc="140" dirty="0" err="1">
                <a:solidFill>
                  <a:srgbClr val="FFFFFF"/>
                </a:solidFill>
                <a:latin typeface="Arial Black" panose="020B0A04020102020204" pitchFamily="34" charset="0"/>
              </a:rPr>
              <a:t>ключової</a:t>
            </a:r>
            <a:r>
              <a:rPr lang="ru-RU" sz="5400" spc="140" dirty="0">
                <a:solidFill>
                  <a:srgbClr val="FFFFFF"/>
                </a:solidFill>
                <a:latin typeface="Arial Black" panose="020B0A04020102020204" pitchFamily="34" charset="0"/>
              </a:rPr>
              <a:t> </a:t>
            </a:r>
            <a:r>
              <a:rPr lang="ru-RU" sz="5400" spc="140" dirty="0" err="1">
                <a:solidFill>
                  <a:srgbClr val="FFFFFF"/>
                </a:solidFill>
                <a:latin typeface="Arial Black" panose="020B0A04020102020204" pitchFamily="34" charset="0"/>
              </a:rPr>
              <a:t>компетентності</a:t>
            </a:r>
            <a:r>
              <a:rPr lang="ru-RU" sz="5400" spc="140" dirty="0">
                <a:solidFill>
                  <a:srgbClr val="FFFFFF"/>
                </a:solidFill>
                <a:latin typeface="Arial Black" panose="020B0A04020102020204" pitchFamily="34" charset="0"/>
              </a:rPr>
              <a:t> - </a:t>
            </a:r>
            <a:r>
              <a:rPr lang="ru-RU" sz="5400" spc="140" dirty="0" err="1">
                <a:solidFill>
                  <a:srgbClr val="FFFFFF"/>
                </a:solidFill>
                <a:latin typeface="Arial Black" panose="020B0A04020102020204" pitchFamily="34" charset="0"/>
              </a:rPr>
              <a:t>вміння</a:t>
            </a:r>
            <a:r>
              <a:rPr lang="ru-RU" sz="5400" spc="140" dirty="0">
                <a:solidFill>
                  <a:srgbClr val="FFFFFF"/>
                </a:solidFill>
                <a:latin typeface="Arial Black" panose="020B0A04020102020204" pitchFamily="34" charset="0"/>
              </a:rPr>
              <a:t> </a:t>
            </a:r>
            <a:r>
              <a:rPr lang="ru-RU" sz="5400" spc="140" dirty="0" err="1">
                <a:solidFill>
                  <a:srgbClr val="FFFFFF"/>
                </a:solidFill>
                <a:latin typeface="Arial Black" panose="020B0A04020102020204" pitchFamily="34" charset="0"/>
              </a:rPr>
              <a:t>вчитися</a:t>
            </a:r>
            <a:r>
              <a:rPr lang="ru-RU" sz="5400" spc="140" dirty="0">
                <a:solidFill>
                  <a:srgbClr val="FFFFFF"/>
                </a:solidFill>
                <a:latin typeface="Arial Black" panose="020B0A04020102020204" pitchFamily="34" charset="0"/>
              </a:rPr>
              <a:t> </a:t>
            </a:r>
            <a:r>
              <a:rPr lang="ru-RU" sz="5400" spc="140" dirty="0" err="1">
                <a:solidFill>
                  <a:srgbClr val="FFFFFF"/>
                </a:solidFill>
                <a:latin typeface="Arial Black" panose="020B0A04020102020204" pitchFamily="34" charset="0"/>
              </a:rPr>
              <a:t>впродовж</a:t>
            </a:r>
            <a:r>
              <a:rPr lang="ru-RU" sz="5400" spc="140" dirty="0">
                <a:solidFill>
                  <a:srgbClr val="FFFFFF"/>
                </a:solidFill>
                <a:latin typeface="Arial Black" panose="020B0A04020102020204" pitchFamily="34" charset="0"/>
              </a:rPr>
              <a:t> </a:t>
            </a:r>
            <a:r>
              <a:rPr lang="ru-RU" sz="5400" spc="140" dirty="0" err="1">
                <a:solidFill>
                  <a:srgbClr val="FFFFFF"/>
                </a:solidFill>
                <a:latin typeface="Arial Black" panose="020B0A04020102020204" pitchFamily="34" charset="0"/>
              </a:rPr>
              <a:t>життя</a:t>
            </a:r>
            <a:r>
              <a:rPr lang="ru-RU" sz="5400" spc="140" dirty="0">
                <a:solidFill>
                  <a:srgbClr val="FFFFFF"/>
                </a:solidFill>
                <a:latin typeface="Arial Black" panose="020B0A04020102020204" pitchFamily="34" charset="0"/>
              </a:rPr>
              <a:t> на уроках </a:t>
            </a:r>
            <a:r>
              <a:rPr lang="ru-RU" sz="5400" spc="140" dirty="0" err="1">
                <a:solidFill>
                  <a:srgbClr val="FFFFFF"/>
                </a:solidFill>
                <a:latin typeface="Arial Black" panose="020B0A04020102020204" pitchFamily="34" charset="0"/>
              </a:rPr>
              <a:t>географії</a:t>
            </a:r>
            <a:r>
              <a:rPr lang="ru-RU" sz="5400" spc="140" dirty="0">
                <a:solidFill>
                  <a:srgbClr val="FFFFFF"/>
                </a:solidFill>
                <a:latin typeface="Arial Black" panose="020B0A04020102020204" pitchFamily="34" charset="0"/>
              </a:rPr>
              <a:t> та </a:t>
            </a:r>
            <a:r>
              <a:rPr lang="ru-RU" sz="5400" spc="140" dirty="0" err="1">
                <a:solidFill>
                  <a:srgbClr val="FFFFFF"/>
                </a:solidFill>
                <a:latin typeface="Arial Black" panose="020B0A04020102020204" pitchFamily="34" charset="0"/>
              </a:rPr>
              <a:t>біології</a:t>
            </a:r>
            <a:r>
              <a:rPr lang="ru-RU" sz="5400" spc="140" dirty="0">
                <a:solidFill>
                  <a:srgbClr val="FFFFFF"/>
                </a:solidFill>
                <a:latin typeface="Arial Black" panose="020B0A04020102020204" pitchFamily="34" charset="0"/>
              </a:rPr>
              <a:t>»</a:t>
            </a:r>
            <a:endParaRPr lang="en-US" sz="5400" spc="14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7"/>
          <p:cNvSpPr txBox="1"/>
          <p:nvPr/>
        </p:nvSpPr>
        <p:spPr>
          <a:xfrm>
            <a:off x="-211935" y="1093368"/>
            <a:ext cx="16687800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5"/>
              </a:lnSpc>
              <a:spcBef>
                <a:spcPct val="0"/>
              </a:spcBef>
            </a:pPr>
            <a:r>
              <a:rPr lang="uk-UA" sz="7025" b="1" dirty="0" smtClean="0">
                <a:solidFill>
                  <a:srgbClr val="FFFFFF"/>
                </a:solidFill>
                <a:latin typeface="A Day Without Sun Text Bold"/>
              </a:rPr>
              <a:t>ТЕМА, НАД ЯКОЮ ПРАЦЮЮ</a:t>
            </a:r>
            <a:r>
              <a:rPr lang="en-US" sz="7025" b="1" dirty="0" smtClean="0">
                <a:solidFill>
                  <a:srgbClr val="FFFFFF"/>
                </a:solidFill>
                <a:latin typeface="A Day Without Sun Text Bold"/>
              </a:rPr>
              <a:t>:</a:t>
            </a:r>
            <a:endParaRPr lang="en-US" sz="7025" b="1" dirty="0">
              <a:solidFill>
                <a:srgbClr val="FFFFFF"/>
              </a:solidFill>
              <a:latin typeface="A Day Without Sun Tex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15159">
            <a:off x="5137517" y="498556"/>
            <a:ext cx="6376992" cy="20058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7056" y="1029236"/>
            <a:ext cx="15830456" cy="85038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15159">
            <a:off x="1284518" y="578959"/>
            <a:ext cx="5591834" cy="17588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371943">
            <a:off x="-239013" y="8669687"/>
            <a:ext cx="2909520" cy="6546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405512" y="228325"/>
            <a:ext cx="2585631" cy="25856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2766431" y="7482077"/>
            <a:ext cx="5486400" cy="280492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-857860" y="761834"/>
            <a:ext cx="15077098" cy="117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5"/>
              </a:lnSpc>
              <a:spcBef>
                <a:spcPct val="0"/>
              </a:spcBef>
            </a:pPr>
            <a:r>
              <a:rPr lang="uk-UA" sz="6000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РЕЗУЛЬТАТИВНІСТЬ: </a:t>
            </a:r>
            <a:endParaRPr lang="en-US" sz="60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48966" y="1973729"/>
            <a:ext cx="14987517" cy="6740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uk-UA" sz="54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uk-UA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Призери ІІІ (міського) етапу Всеукраїнської учнівської олімпіади з географії </a:t>
            </a:r>
            <a:r>
              <a:rPr lang="uk-UA" sz="4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2022 </a:t>
            </a:r>
            <a:r>
              <a:rPr lang="uk-UA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рік</a:t>
            </a:r>
            <a:r>
              <a:rPr lang="uk-UA" sz="4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:</a:t>
            </a:r>
          </a:p>
          <a:p>
            <a:pPr algn="ctr"/>
            <a:r>
              <a:rPr lang="uk-UA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Вихватнюк</a:t>
            </a:r>
            <a:r>
              <a:rPr lang="uk-UA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Тимофій ( 8 клас) – 2 місце;</a:t>
            </a:r>
          </a:p>
          <a:p>
            <a:pPr algn="ctr"/>
            <a:r>
              <a:rPr lang="uk-UA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Завадська </a:t>
            </a:r>
            <a:r>
              <a:rPr lang="uk-UA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Анжеліна</a:t>
            </a:r>
            <a:r>
              <a:rPr lang="uk-UA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( 8 клас) – 2 місце;</a:t>
            </a:r>
          </a:p>
          <a:p>
            <a:pPr algn="ctr"/>
            <a:r>
              <a:rPr lang="uk-UA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Марченко Юлія ( 9 клас) – 3 місце;</a:t>
            </a:r>
          </a:p>
          <a:p>
            <a:pPr algn="ctr"/>
            <a:r>
              <a:rPr lang="uk-UA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Шень</a:t>
            </a:r>
            <a:r>
              <a:rPr lang="uk-UA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Уляна ( 9 клас) – 3 місце.</a:t>
            </a:r>
          </a:p>
          <a:p>
            <a:pPr algn="ctr"/>
            <a:r>
              <a:rPr lang="uk-UA" sz="4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Призери </a:t>
            </a:r>
            <a:r>
              <a:rPr lang="uk-UA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ІІІ (міського) етапу Всеукраїнської учнівської олімпіади з </a:t>
            </a:r>
            <a:r>
              <a:rPr lang="uk-UA" sz="4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географії 2023 рік:</a:t>
            </a:r>
            <a:endParaRPr lang="uk-UA" sz="4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342900" indent="-342900" 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Найда Савелій (9й клас, І місце)</a:t>
            </a:r>
          </a:p>
          <a:p>
            <a:pPr marL="342900" indent="-342900" 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Корж Ангеліна (9й клас, ІІ місце)</a:t>
            </a:r>
          </a:p>
          <a:p>
            <a:pPr marL="342900" indent="-342900" 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Процевський</a:t>
            </a:r>
            <a:r>
              <a:rPr lang="uk-UA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Андрій (9й клас, ІІІ місце</a:t>
            </a:r>
            <a:r>
              <a:rPr lang="uk-UA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)</a:t>
            </a:r>
            <a:endParaRPr lang="uk-UA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961134" y="3880213"/>
            <a:ext cx="4144863" cy="726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6"/>
              </a:lnSpc>
              <a:spcBef>
                <a:spcPct val="0"/>
              </a:spcBef>
            </a:pPr>
            <a:endParaRPr lang="en-US" sz="4461" dirty="0">
              <a:solidFill>
                <a:srgbClr val="FFFFFF"/>
              </a:solidFill>
              <a:latin typeface="A Day Without Sun Tex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15159">
            <a:off x="3470443" y="537149"/>
            <a:ext cx="6376992" cy="20058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2855" y="591192"/>
            <a:ext cx="15830456" cy="850383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70528">
            <a:off x="2585119" y="618114"/>
            <a:ext cx="12303471" cy="1964820"/>
          </a:xfrm>
          <a:prstGeom prst="rect">
            <a:avLst/>
          </a:prstGeom>
        </p:spPr>
      </p:pic>
      <p:sp>
        <p:nvSpPr>
          <p:cNvPr id="14" name="TextBox 12"/>
          <p:cNvSpPr txBox="1"/>
          <p:nvPr/>
        </p:nvSpPr>
        <p:spPr>
          <a:xfrm>
            <a:off x="990600" y="723900"/>
            <a:ext cx="15602267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>
                <a:solidFill>
                  <a:srgbClr val="FFFFFF"/>
                </a:solidFill>
                <a:latin typeface="A Day Without Sun Text Bold"/>
              </a:rPr>
              <a:t>ПІДВИЩЕННЯ </a:t>
            </a:r>
            <a:endParaRPr lang="uk-UA" sz="4800" b="1" dirty="0" smtClean="0">
              <a:solidFill>
                <a:srgbClr val="FFFFFF"/>
              </a:solidFill>
              <a:latin typeface="A Day Without Sun Text Bold"/>
            </a:endParaRPr>
          </a:p>
          <a:p>
            <a:pPr algn="ctr">
              <a:spcBef>
                <a:spcPct val="0"/>
              </a:spcBef>
            </a:pPr>
            <a:r>
              <a:rPr lang="en-US" sz="4800" b="1" dirty="0" smtClean="0">
                <a:solidFill>
                  <a:srgbClr val="FFFFFF"/>
                </a:solidFill>
                <a:latin typeface="A Day Without Sun Text Bold"/>
              </a:rPr>
              <a:t>ПРОФЕСІЙНОЇ </a:t>
            </a:r>
            <a:r>
              <a:rPr lang="en-US" sz="4800" b="1" dirty="0">
                <a:solidFill>
                  <a:srgbClr val="FFFFFF"/>
                </a:solidFill>
                <a:latin typeface="A Day Without Sun Text Bold"/>
              </a:rPr>
              <a:t>МАЙСТЕРНОСТІ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2" t="1498" r="14731" b="11587"/>
          <a:stretch/>
        </p:blipFill>
        <p:spPr>
          <a:xfrm>
            <a:off x="72719" y="3146045"/>
            <a:ext cx="4289499" cy="60243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673" t="1219" r="11250"/>
          <a:stretch/>
        </p:blipFill>
        <p:spPr>
          <a:xfrm>
            <a:off x="3810000" y="3070038"/>
            <a:ext cx="5465311" cy="35529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/>
          <a:srcRect l="10937" t="1666" r="11875" b="2222"/>
          <a:stretch/>
        </p:blipFill>
        <p:spPr>
          <a:xfrm>
            <a:off x="9277951" y="3070038"/>
            <a:ext cx="5072690" cy="355293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754" t="9445" r="16562" b="7715"/>
          <a:stretch/>
        </p:blipFill>
        <p:spPr>
          <a:xfrm>
            <a:off x="3912094" y="6590575"/>
            <a:ext cx="5632938" cy="362945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4" t="3333" r="3917" b="3333"/>
          <a:stretch/>
        </p:blipFill>
        <p:spPr>
          <a:xfrm>
            <a:off x="9342678" y="6590575"/>
            <a:ext cx="4988169" cy="35509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563" t="1666" r="30937" b="2222"/>
          <a:stretch/>
        </p:blipFill>
        <p:spPr>
          <a:xfrm>
            <a:off x="14350641" y="4074184"/>
            <a:ext cx="3872838" cy="5583343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5223115" y="314293"/>
            <a:ext cx="2519988" cy="3645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25572" y="1028700"/>
            <a:ext cx="15830456" cy="850383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84008">
            <a:off x="755053" y="99804"/>
            <a:ext cx="9066112" cy="2883246"/>
          </a:xfrm>
          <a:prstGeom prst="rect">
            <a:avLst/>
          </a:prstGeom>
        </p:spPr>
      </p:pic>
      <p:sp>
        <p:nvSpPr>
          <p:cNvPr id="12" name="TextBox 10"/>
          <p:cNvSpPr txBox="1"/>
          <p:nvPr/>
        </p:nvSpPr>
        <p:spPr>
          <a:xfrm>
            <a:off x="546781" y="229224"/>
            <a:ext cx="9728190" cy="2994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tabLst>
                <a:tab pos="8159750" algn="l"/>
              </a:tabLst>
            </a:pPr>
            <a:r>
              <a:rPr lang="en-US" sz="6000" b="1" spc="351" dirty="0">
                <a:solidFill>
                  <a:srgbClr val="FFFFFF"/>
                </a:solidFill>
                <a:latin typeface="A Day Without Sun Text Bold"/>
              </a:rPr>
              <a:t>ДРУКОВАНІ </a:t>
            </a:r>
            <a:r>
              <a:rPr lang="en-US" sz="6000" b="1" spc="351" dirty="0" smtClean="0">
                <a:solidFill>
                  <a:srgbClr val="FFFFFF"/>
                </a:solidFill>
                <a:latin typeface="A Day Without Sun Text Bold"/>
              </a:rPr>
              <a:t>МАТЕРІАЛИ</a:t>
            </a:r>
            <a:endParaRPr lang="en-US" sz="6000" b="1" spc="351" dirty="0">
              <a:solidFill>
                <a:srgbClr val="FFFFFF"/>
              </a:solidFill>
              <a:latin typeface="A Day Without Sun Text Bold"/>
            </a:endParaRPr>
          </a:p>
          <a:p>
            <a:pPr algn="ctr">
              <a:lnSpc>
                <a:spcPts val="9835"/>
              </a:lnSpc>
              <a:spcBef>
                <a:spcPct val="0"/>
              </a:spcBef>
            </a:pPr>
            <a:endParaRPr lang="en-US" sz="7025" spc="351" dirty="0">
              <a:solidFill>
                <a:srgbClr val="FFFFFF"/>
              </a:solidFill>
              <a:latin typeface="A Day Without Sun Text Bold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4" y="2892503"/>
            <a:ext cx="5086350" cy="6781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885394"/>
            <a:ext cx="5097015" cy="679601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01759" y="2857500"/>
            <a:ext cx="9924456" cy="682391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226" y="879455"/>
            <a:ext cx="3522425" cy="498495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652" y="274236"/>
            <a:ext cx="3705749" cy="541224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350" y="5412554"/>
            <a:ext cx="3473396" cy="457183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3"/>
          <a:srcRect l="39000" t="9444" r="31562" b="2798"/>
          <a:stretch/>
        </p:blipFill>
        <p:spPr>
          <a:xfrm>
            <a:off x="14078203" y="4476476"/>
            <a:ext cx="3724175" cy="564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4329" y="1150746"/>
            <a:ext cx="15830456" cy="850383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81562" y="3880213"/>
            <a:ext cx="4144863" cy="726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6"/>
              </a:lnSpc>
              <a:spcBef>
                <a:spcPct val="0"/>
              </a:spcBef>
            </a:pPr>
            <a:endParaRPr lang="en-US" sz="4461" dirty="0">
              <a:solidFill>
                <a:srgbClr val="FFFFFF"/>
              </a:solidFill>
              <a:latin typeface="A Day Without Sun Text Bold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" y="2830995"/>
            <a:ext cx="4826637" cy="36079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00" y="5643480"/>
            <a:ext cx="5181600" cy="4122847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84008">
            <a:off x="755053" y="99804"/>
            <a:ext cx="9066112" cy="2883246"/>
          </a:xfrm>
          <a:prstGeom prst="rect">
            <a:avLst/>
          </a:prstGeom>
        </p:spPr>
      </p:pic>
      <p:sp>
        <p:nvSpPr>
          <p:cNvPr id="15" name="TextBox 10"/>
          <p:cNvSpPr txBox="1"/>
          <p:nvPr/>
        </p:nvSpPr>
        <p:spPr>
          <a:xfrm>
            <a:off x="398392" y="656181"/>
            <a:ext cx="972819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tabLst>
                <a:tab pos="8159750" algn="l"/>
              </a:tabLst>
            </a:pPr>
            <a:r>
              <a:rPr lang="uk-UA" sz="6000" b="1" spc="351" dirty="0" smtClean="0">
                <a:solidFill>
                  <a:srgbClr val="FFFFFF"/>
                </a:solidFill>
                <a:latin typeface="A Day Without Sun Text Bold"/>
              </a:rPr>
              <a:t>ТВОРЧІ РОБОТИ </a:t>
            </a:r>
          </a:p>
          <a:p>
            <a:pPr algn="ctr">
              <a:tabLst>
                <a:tab pos="8159750" algn="l"/>
              </a:tabLst>
            </a:pPr>
            <a:r>
              <a:rPr lang="uk-UA" sz="6000" b="1" spc="351" dirty="0" smtClean="0">
                <a:solidFill>
                  <a:srgbClr val="FFFFFF"/>
                </a:solidFill>
                <a:latin typeface="A Day Without Sun Text Bold"/>
              </a:rPr>
              <a:t>УЧНІВ</a:t>
            </a:r>
            <a:endParaRPr lang="en-US" sz="7025" spc="351" dirty="0">
              <a:solidFill>
                <a:srgbClr val="FFFFFF"/>
              </a:solidFill>
              <a:latin typeface="A Day Without Sun Text Bold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61" y="511339"/>
            <a:ext cx="7924418" cy="547029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7" t="4074"/>
          <a:stretch/>
        </p:blipFill>
        <p:spPr>
          <a:xfrm rot="10800000">
            <a:off x="5139232" y="2821128"/>
            <a:ext cx="4577403" cy="384310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562" y="6366026"/>
            <a:ext cx="2901821" cy="38787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7" y="6743699"/>
            <a:ext cx="4471075" cy="330231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772" y="6571871"/>
            <a:ext cx="4634386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213</Words>
  <Application>Microsoft Office PowerPoint</Application>
  <PresentationFormat>Произвольный</PresentationFormat>
  <Paragraphs>43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PT Serif Bold</vt:lpstr>
      <vt:lpstr>Arial Black</vt:lpstr>
      <vt:lpstr>Arial</vt:lpstr>
      <vt:lpstr>Calibri</vt:lpstr>
      <vt:lpstr>Algerian</vt:lpstr>
      <vt:lpstr>Arial Narrow</vt:lpstr>
      <vt:lpstr>A Day Without Sun Text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 географія</dc:title>
  <dc:creator>Dell  E7470</dc:creator>
  <cp:lastModifiedBy>Dell  E7470</cp:lastModifiedBy>
  <cp:revision>19</cp:revision>
  <dcterms:created xsi:type="dcterms:W3CDTF">2006-08-16T00:00:00Z</dcterms:created>
  <dcterms:modified xsi:type="dcterms:W3CDTF">2023-03-12T18:44:06Z</dcterms:modified>
  <dc:identifier>DAFX3Bsft9I</dc:identifier>
</cp:coreProperties>
</file>