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2FB11-34C3-4D41-BD4B-03086155C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E85426B-6B09-49E7-9922-EF3D71BF53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31A0948-38B8-4A08-AB29-7B2DCF5EC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61E5A2-C59A-4927-BE77-BBFFEC992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D9DFE3-0884-4679-B68A-8B2CBF82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159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346EE-CC7C-447A-8AEF-E78B1B9D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96D030-FF5F-4BFF-84D8-D4713B418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3D9A40-5D31-45EA-832A-FD15DE1F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C5A73B-9D7B-4C86-8FB3-240EC6AF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BD5E5DA-12EA-480B-A9FE-BCE597B6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069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F388AA7-FAE4-4DBE-BA3A-0F41D716F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202AA61-987A-44B0-89B4-4B3CD1B88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2DFB01-2C8A-4C8F-B93E-2E6ACE22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EA214C4-FF0A-457B-A826-E540E383C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8D824F-F831-431A-8C27-034029DC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278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F1FF1-2C7E-4468-BDD2-96E3E37C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F99568D-443C-4CC3-9C75-28B44DD59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DDC9B6D-6522-439A-9B41-923166ED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CF9A0B-91E9-4AAA-B352-73882D5B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23BB2EC-15B2-469F-AB02-4F932FB4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626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979C4-D649-457D-AB9F-FA567733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8CCE7E-2546-437B-9D08-76A63413F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4AAED8-C79F-4833-9ED1-BA43D92D4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9B7F34-9F17-438C-B037-1412CC24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FBE1AFB-85FC-4735-BAE1-6094BA3E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605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F6FDB-3EA0-4572-8DED-C0F5CE5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F368F0-9E19-4DA1-8E68-7DE43BB49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C48F765-6619-450B-83FF-0F264F297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1DC0716-72B9-4D0A-B5C4-BE15C3E3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1392E85-31E8-42C2-86CB-C05BC5B4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9701A50-6E27-42EC-BCDD-DFB47E24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722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96964-3191-4C72-8BF5-5FFB9449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E1D463-0C94-4D0C-9E71-B61A73C46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2FB658-FA39-4A1C-922A-1EC767C56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F9E19E2-B0AF-47E2-8868-1186F2320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A25EB4C-8484-423E-BF1C-0F1148488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32E6B3B-B843-49F7-BB52-0A6B0064D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4EBDB28-F614-467E-B84A-A48201948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47D3DF1-B010-4C7A-B680-E4FDA571B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180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D15DC-FC71-41F9-BA2A-F218B18F0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54BB90B-2698-4569-940C-23EFB4DC6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BAFE201-DDAA-4526-A7AE-92AA5563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12603B-00FA-4E12-9DE4-70E28F65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227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8D52AE8-0823-476E-9DC3-1F3E95B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BC9F87-BED4-4028-A11E-FC043194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6BF6D77-CF72-4996-94C4-DD34529AA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651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08573-1A8F-4183-8E7E-D3DA1155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64D02CC-6A6F-41C9-BC44-F488F95BE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763F92-3937-453E-BE11-49AA55ED7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EC83DAA-4A08-446A-93BD-59D6E041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335ED0-25B7-44E2-B5A0-07A15DFC9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24617B-4076-478C-9D07-F37F2A47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155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37BEA-A8C9-4595-A541-186E3B4CE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9C4C89-8075-45EC-8941-E245404F5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C3927AC-A24A-414D-B3C4-B0EB88A32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33F915C-81FE-43E2-A2AE-A3DCBB57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CFCD644-AF03-4A89-9945-FD617385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C20D7BC-755A-45A7-85B3-92205814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501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C4BA2DF-3724-460B-A329-B194738D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F90667A-C1A1-4A2A-88AD-8EC773C7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B3EA03-B9C7-4D9B-AC21-72DACD23A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85F9-668A-47EE-AA87-AB4941F5DF95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32788F-7BA1-487F-8F8F-0F3BF65CF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82C299-2090-4AFC-8FC8-DC554669D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B17B1-B0F2-4A81-A132-DFE2941222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736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78C999B1-8C42-4A63-BE05-45F3F4620FBB}"/>
              </a:ext>
            </a:extLst>
          </p:cNvPr>
          <p:cNvSpPr/>
          <p:nvPr/>
        </p:nvSpPr>
        <p:spPr>
          <a:xfrm>
            <a:off x="2987040" y="335041"/>
            <a:ext cx="4135120" cy="733881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dirty="0">
                <a:ln/>
                <a:solidFill>
                  <a:srgbClr val="C00000"/>
                </a:solidFill>
                <a:latin typeface="Comic Sans MS" panose="030F0702030302020204" pitchFamily="66" charset="0"/>
              </a:rPr>
              <a:t>Візитна картка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8D3362-9B74-4F2F-80C5-FA80BCFD878D}"/>
              </a:ext>
            </a:extLst>
          </p:cNvPr>
          <p:cNvSpPr txBox="1"/>
          <p:nvPr/>
        </p:nvSpPr>
        <p:spPr>
          <a:xfrm flipH="1">
            <a:off x="896620" y="1134724"/>
            <a:ext cx="9596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Коваленко Світлана Олегівна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A6265FC-A25F-44CF-A732-913DC0901F95}"/>
              </a:ext>
            </a:extLst>
          </p:cNvPr>
          <p:cNvSpPr/>
          <p:nvPr/>
        </p:nvSpPr>
        <p:spPr>
          <a:xfrm>
            <a:off x="751840" y="2123856"/>
            <a:ext cx="10698632" cy="3850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Освіта: </a:t>
            </a:r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Вища, педагогічна.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Закінчила Донбаський державний педагогічний університет, 2014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Спеціальність: </a:t>
            </a:r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«Початкова освіта».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Загальний педагогічний стаж: </a:t>
            </a:r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21 рік 1 місяць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Посада: </a:t>
            </a:r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заступник директора з навчально-виховної роботи, вчитель початкових класів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Категорія: </a:t>
            </a:r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«спеціаліст вищої категорії», «старший учитель»</a:t>
            </a:r>
            <a:r>
              <a:rPr lang="uk-UA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Атестація: </a:t>
            </a:r>
            <a:r>
              <a:rPr lang="uk-UA" sz="2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2018, 2020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078548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1838854-202D-4BDB-90F2-83288D67D932}"/>
              </a:ext>
            </a:extLst>
          </p:cNvPr>
          <p:cNvSpPr/>
          <p:nvPr/>
        </p:nvSpPr>
        <p:spPr>
          <a:xfrm>
            <a:off x="748606" y="1096256"/>
            <a:ext cx="10457873" cy="401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Науково-методична проблема, над якою працює вчитель: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800" b="1" dirty="0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«Формування  ключових </a:t>
            </a:r>
            <a:r>
              <a:rPr lang="uk-UA" sz="4800" b="1" dirty="0" err="1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компетентностей</a:t>
            </a:r>
            <a:r>
              <a:rPr lang="uk-UA" sz="4800" b="1" dirty="0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засобами особистісно-орієнтованого навчання в початкових класах»</a:t>
            </a:r>
            <a:endParaRPr lang="uk-UA" sz="48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8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F88CFD-72FC-45DD-9793-BF1C790B26E8}"/>
              </a:ext>
            </a:extLst>
          </p:cNvPr>
          <p:cNvSpPr txBox="1"/>
          <p:nvPr/>
        </p:nvSpPr>
        <p:spPr>
          <a:xfrm>
            <a:off x="3718333" y="291358"/>
            <a:ext cx="5222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Освітній процес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F013B7-0EA5-4F7D-960D-4E6E0A342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47" y="1197080"/>
            <a:ext cx="2175510" cy="29006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9FFF5F-F7D9-48DB-96DC-9A9C58EF0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1057042"/>
            <a:ext cx="2895600" cy="1628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E04A53-22A6-A2B0-1147-9298C9446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154" y="1341252"/>
            <a:ext cx="4249003" cy="19129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AC3B65-76F2-0C13-3B6C-69959942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59" y="2820231"/>
            <a:ext cx="3930555" cy="17696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2F533D-11F5-F654-0A11-35407F984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442" y="3460174"/>
            <a:ext cx="3985840" cy="17945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068399-9EB8-5E7F-DB36-177164AD4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446" y="4357425"/>
            <a:ext cx="2741708" cy="20570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C6C110-6F10-F5B4-FF73-069A43B69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959" y="4769860"/>
            <a:ext cx="4246623" cy="19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2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DCF18F-0699-496E-9B05-F8EE2432F516}"/>
              </a:ext>
            </a:extLst>
          </p:cNvPr>
          <p:cNvSpPr txBox="1"/>
          <p:nvPr/>
        </p:nvSpPr>
        <p:spPr>
          <a:xfrm>
            <a:off x="924673" y="126055"/>
            <a:ext cx="10663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Участь у різних шкільних та позашкільних заходах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65632F-3D00-471F-ACA1-E258FB5C2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45" y="786224"/>
            <a:ext cx="3086100" cy="23145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C3A2BD-CA31-65A3-12F5-BA5CC6FDA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1" y="786224"/>
            <a:ext cx="4287273" cy="19302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5B0002-E895-C7A0-D4D9-E0429DF57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37" y="2822552"/>
            <a:ext cx="4160808" cy="18732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4EBE56-36C5-0A5D-220F-2897B6985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107" y="786224"/>
            <a:ext cx="3896862" cy="21915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E4263B-7CDC-45C1-8A19-9FDF27467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1" y="4828160"/>
            <a:ext cx="4287273" cy="19302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4D1883-E1F6-21C8-08E0-EC7136835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671" y="3338737"/>
            <a:ext cx="1428750" cy="31765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E27008-870E-1F85-C74D-568FF38B0C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1026" y="3053192"/>
            <a:ext cx="3084943" cy="23145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9F83E0-4B78-DC29-F499-AC6156AE7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3475" y="5014000"/>
            <a:ext cx="3461717" cy="15585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B17216-3539-05E2-D2FA-3CE363FE9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90357" y="3308976"/>
            <a:ext cx="1428750" cy="31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20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700C565-A470-45BC-828F-CD4F03B9F43A}"/>
              </a:ext>
            </a:extLst>
          </p:cNvPr>
          <p:cNvSpPr/>
          <p:nvPr/>
        </p:nvSpPr>
        <p:spPr>
          <a:xfrm>
            <a:off x="1329226" y="367818"/>
            <a:ext cx="929178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діяльності</a:t>
            </a:r>
            <a:endParaRPr lang="uk-UA" sz="44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3B7091-C258-C43F-D4B7-7F53AB091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51" y="1460311"/>
            <a:ext cx="2657035" cy="37231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04B92-1EA5-A646-5154-CD27E68FD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38" y="2571500"/>
            <a:ext cx="2632535" cy="37359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3128F-2CBE-1AD8-E7B2-D65A402EF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271" y="1364777"/>
            <a:ext cx="2702311" cy="3818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79885C-B8BA-8752-5006-66C0829F5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380" y="2595197"/>
            <a:ext cx="2632534" cy="37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1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C4A7089-A95C-4B48-BE2C-D777CDCD313F}"/>
              </a:ext>
            </a:extLst>
          </p:cNvPr>
          <p:cNvSpPr/>
          <p:nvPr/>
        </p:nvSpPr>
        <p:spPr>
          <a:xfrm>
            <a:off x="1450109" y="416017"/>
            <a:ext cx="929178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Самоосвіта</a:t>
            </a:r>
            <a:endParaRPr lang="uk-UA" sz="44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4469D4-21F9-5B15-2FA2-5CD708898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7" t="14576" r="31604" b="3385"/>
          <a:stretch/>
        </p:blipFill>
        <p:spPr>
          <a:xfrm>
            <a:off x="109182" y="987184"/>
            <a:ext cx="2429302" cy="17685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25B624-65B8-CA05-3120-2F3FBB99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7" t="16501" r="31232" b="4256"/>
          <a:stretch/>
        </p:blipFill>
        <p:spPr>
          <a:xfrm>
            <a:off x="98981" y="2917571"/>
            <a:ext cx="2439504" cy="17053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DB9FF9-FFC0-3DE1-F4CE-E1FFB85B51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7" t="17430" r="31232" b="6044"/>
          <a:stretch/>
        </p:blipFill>
        <p:spPr>
          <a:xfrm>
            <a:off x="109182" y="4795112"/>
            <a:ext cx="2439504" cy="1646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0A394C-9C49-C2F2-95D7-0094FC4446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21" t="26294" r="39776" b="14377"/>
          <a:stretch/>
        </p:blipFill>
        <p:spPr>
          <a:xfrm>
            <a:off x="2953963" y="1123903"/>
            <a:ext cx="3885513" cy="27632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D900AD-5231-5427-A1F9-9681405131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97" t="26764" r="39889" b="14377"/>
          <a:stretch/>
        </p:blipFill>
        <p:spPr>
          <a:xfrm>
            <a:off x="7918292" y="1066021"/>
            <a:ext cx="3925870" cy="27632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0F233B-682F-5B7C-4B42-967E9E5248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09" t="26294" r="39776" b="14377"/>
          <a:stretch/>
        </p:blipFill>
        <p:spPr>
          <a:xfrm>
            <a:off x="8492105" y="3678021"/>
            <a:ext cx="3600914" cy="25547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DDAFC68-62C8-71D7-1B68-95ECD5C606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97" t="26294" r="39776" b="14377"/>
          <a:stretch/>
        </p:blipFill>
        <p:spPr>
          <a:xfrm>
            <a:off x="2573051" y="3770254"/>
            <a:ext cx="3479178" cy="24625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03EC06-96A2-3151-2758-40FE12A8746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365" t="17036" r="45709" b="11224"/>
          <a:stretch/>
        </p:blipFill>
        <p:spPr>
          <a:xfrm>
            <a:off x="6205994" y="4143803"/>
            <a:ext cx="2132345" cy="246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601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90</Words>
  <Application>Microsoft Office PowerPoint</Application>
  <PresentationFormat>Широкий екран</PresentationFormat>
  <Paragraphs>15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2" baseType="lpstr">
      <vt:lpstr>AnastasiaScript</vt:lpstr>
      <vt:lpstr>Arial</vt:lpstr>
      <vt:lpstr>Calibri</vt:lpstr>
      <vt:lpstr>Calibri Light</vt:lpstr>
      <vt:lpstr>Comic Sans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ROZUMNYKY</dc:creator>
  <cp:lastModifiedBy>Светлана</cp:lastModifiedBy>
  <cp:revision>4</cp:revision>
  <dcterms:created xsi:type="dcterms:W3CDTF">2023-03-14T20:09:00Z</dcterms:created>
  <dcterms:modified xsi:type="dcterms:W3CDTF">2023-03-15T03:54:00Z</dcterms:modified>
</cp:coreProperties>
</file>