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5" r:id="rId2"/>
    <p:sldId id="258" r:id="rId3"/>
    <p:sldId id="259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B31C2-AF8E-450F-BE9D-DAF5C84BF240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AA88A-D4C0-45A9-97B8-66FDC9E355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5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AA88A-D4C0-45A9-97B8-66FDC9E3559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2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65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575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7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88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65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78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87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0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9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841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23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034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65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5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10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23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61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4F4339-FD01-47CF-927B-855347EABAE3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762E6F-401B-4568-917E-B9F500A349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9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jpg"/><Relationship Id="rId1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jpe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31.png"/><Relationship Id="rId5" Type="http://schemas.openxmlformats.org/officeDocument/2006/relationships/image" Target="../media/image45.jpg"/><Relationship Id="rId15" Type="http://schemas.openxmlformats.org/officeDocument/2006/relationships/image" Target="../media/image14.jp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48.png"/><Relationship Id="rId1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9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7311084-AA47-45D2-8DB2-74831D64E1D1}"/>
              </a:ext>
            </a:extLst>
          </p:cNvPr>
          <p:cNvSpPr/>
          <p:nvPr/>
        </p:nvSpPr>
        <p:spPr>
          <a:xfrm>
            <a:off x="3929660" y="246718"/>
            <a:ext cx="3982946" cy="7428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ВІЗИТНА КАРТКА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7847A0E-43EB-4C5A-8093-23D2A01D7A54}"/>
              </a:ext>
            </a:extLst>
          </p:cNvPr>
          <p:cNvSpPr/>
          <p:nvPr/>
        </p:nvSpPr>
        <p:spPr>
          <a:xfrm>
            <a:off x="341909" y="2464989"/>
            <a:ext cx="9291782" cy="398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Вища</a:t>
            </a: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педагогічна.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Закінчила Приватний вищий навчальний заклад Міжнародний економіко-гуманітарний університет імені академіка Степана Дем’янчука Інститут педагогічної освіти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Спеціальність: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«Вчитель початкової школи та англійської мови».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Загальний педагогічний стаж: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 років,2місяці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Посада: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вчитель початкових класів та англійської мови; вихователь групи подовженого дня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Категорія: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І категорії.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Атестація: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березень 2021 року.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BAEF8A-7280-409B-B339-EBFEA3B00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b="16943"/>
          <a:stretch/>
        </p:blipFill>
        <p:spPr>
          <a:xfrm>
            <a:off x="9744246" y="659883"/>
            <a:ext cx="1985935" cy="3257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2A8308B-E81C-4F75-A53F-E0059404F2F7}"/>
              </a:ext>
            </a:extLst>
          </p:cNvPr>
          <p:cNvSpPr/>
          <p:nvPr/>
        </p:nvSpPr>
        <p:spPr>
          <a:xfrm>
            <a:off x="2905209" y="1055372"/>
            <a:ext cx="5923217" cy="1409617"/>
          </a:xfrm>
          <a:prstGeom prst="rect">
            <a:avLst/>
          </a:prstGeom>
          <a:blipFill>
            <a:blip r:embed="rId3">
              <a:alphaModFix amt="46000"/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4000" b="1" dirty="0" err="1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Байбородіна</a:t>
            </a:r>
            <a:r>
              <a:rPr lang="uk-UA" sz="40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(Ческідова) </a:t>
            </a:r>
          </a:p>
          <a:p>
            <a:pPr algn="ctr">
              <a:lnSpc>
                <a:spcPct val="107000"/>
              </a:lnSpc>
            </a:pPr>
            <a:r>
              <a:rPr lang="uk-UA" sz="40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Михайлівна</a:t>
            </a:r>
            <a:endParaRPr lang="uk-UA" sz="40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5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2CB04E9-E658-468A-9682-C7EE81AC1B34}"/>
              </a:ext>
            </a:extLst>
          </p:cNvPr>
          <p:cNvSpPr/>
          <p:nvPr/>
        </p:nvSpPr>
        <p:spPr>
          <a:xfrm>
            <a:off x="972126" y="933696"/>
            <a:ext cx="10457873" cy="40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Науково-методична проблема, над якою працює вчитель: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«Формування ключових  та життєвих </a:t>
            </a:r>
            <a:r>
              <a:rPr lang="uk-UA" sz="4800" b="1" dirty="0" err="1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48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учнів початкових класів шляхом використання інноваційних технологій»</a:t>
            </a:r>
            <a:endParaRPr lang="uk-UA" sz="48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2B04A6-CC8B-4327-99FC-6B358FAED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02" y="1523100"/>
            <a:ext cx="2821970" cy="211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AA8C2A-3B35-485D-861B-2FF058B94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802" y="3178008"/>
            <a:ext cx="2198316" cy="2939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BCB18D-C2C7-483B-A6A0-99A7EDD7C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3" y="3752206"/>
            <a:ext cx="2097413" cy="280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0E1AC5-62C6-4A7B-8580-8AE087493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70" y="3663334"/>
            <a:ext cx="2583239" cy="1937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5FA81D-8F08-463E-9CC6-9197F7E00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5" y="1152622"/>
            <a:ext cx="2619268" cy="19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AE7CB4-E45C-4087-B34E-A452B3095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79" y="3931927"/>
            <a:ext cx="2821969" cy="211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11CD5E-D1AA-4DEB-8BF3-9AA5A3CF2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77" y="841651"/>
            <a:ext cx="2456366" cy="184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8C28501-FCBA-4557-A12F-2500B34488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72" y="4351405"/>
            <a:ext cx="2825930" cy="1593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FF5098-B040-4D99-B8B0-F34B8DC393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52" y="1336589"/>
            <a:ext cx="3446695" cy="19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A5EB7E-852E-477D-B50B-706925CD97C1}"/>
              </a:ext>
            </a:extLst>
          </p:cNvPr>
          <p:cNvSpPr txBox="1"/>
          <p:nvPr/>
        </p:nvSpPr>
        <p:spPr>
          <a:xfrm>
            <a:off x="3671375" y="69748"/>
            <a:ext cx="5222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Освітній процес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29583-A970-4546-AF08-D3688C83B26B}"/>
              </a:ext>
            </a:extLst>
          </p:cNvPr>
          <p:cNvSpPr txBox="1"/>
          <p:nvPr/>
        </p:nvSpPr>
        <p:spPr>
          <a:xfrm>
            <a:off x="332528" y="567847"/>
            <a:ext cx="258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Використовуємо цеглинки </a:t>
            </a:r>
            <a:r>
              <a:rPr lang="en-US" sz="1600" dirty="0"/>
              <a:t> LEGO </a:t>
            </a:r>
            <a:r>
              <a:rPr lang="uk-UA" sz="1600" dirty="0"/>
              <a:t>на </a:t>
            </a:r>
            <a:r>
              <a:rPr lang="uk-UA" sz="1600" dirty="0" err="1"/>
              <a:t>уроці</a:t>
            </a:r>
            <a:r>
              <a:rPr lang="uk-UA" sz="1600" dirty="0"/>
              <a:t> математики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A9CEB-B995-4045-B105-09256B6DBBC8}"/>
              </a:ext>
            </a:extLst>
          </p:cNvPr>
          <p:cNvSpPr txBox="1"/>
          <p:nvPr/>
        </p:nvSpPr>
        <p:spPr>
          <a:xfrm>
            <a:off x="3099867" y="895780"/>
            <a:ext cx="258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Вивчаємо вірш В. Сосюри з допомогою </a:t>
            </a:r>
            <a:r>
              <a:rPr lang="uk-UA" sz="1600" dirty="0" err="1"/>
              <a:t>мнемотаблиці</a:t>
            </a:r>
            <a:r>
              <a:rPr lang="uk-UA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61FAC-4C30-4613-813D-ABFD8D9C5C2D}"/>
              </a:ext>
            </a:extLst>
          </p:cNvPr>
          <p:cNvSpPr txBox="1"/>
          <p:nvPr/>
        </p:nvSpPr>
        <p:spPr>
          <a:xfrm>
            <a:off x="6096000" y="721281"/>
            <a:ext cx="3041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Створення </a:t>
            </a:r>
            <a:r>
              <a:rPr lang="uk-UA" sz="1600" dirty="0" err="1"/>
              <a:t>проєкту</a:t>
            </a:r>
            <a:r>
              <a:rPr lang="uk-UA" sz="1600" dirty="0"/>
              <a:t> до Міжнародного дня рідної мови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78C578-E051-4BCA-90EC-7CC612BE1717}"/>
              </a:ext>
            </a:extLst>
          </p:cNvPr>
          <p:cNvSpPr txBox="1"/>
          <p:nvPr/>
        </p:nvSpPr>
        <p:spPr>
          <a:xfrm>
            <a:off x="9340343" y="439080"/>
            <a:ext cx="258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Веселі фізкультхвилинки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CAAE6A-CF25-49D4-B6C1-E85E4385D267}"/>
              </a:ext>
            </a:extLst>
          </p:cNvPr>
          <p:cNvSpPr txBox="1"/>
          <p:nvPr/>
        </p:nvSpPr>
        <p:spPr>
          <a:xfrm>
            <a:off x="7014872" y="3705565"/>
            <a:ext cx="258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Вивчаємо дорожні знаки на </a:t>
            </a:r>
            <a:r>
              <a:rPr lang="uk-UA" sz="1600" dirty="0" err="1"/>
              <a:t>уроці</a:t>
            </a:r>
            <a:r>
              <a:rPr lang="uk-UA" sz="1600" dirty="0"/>
              <a:t> ЯДС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F1EB1A-AD5A-4E7B-B9A2-0E1D08CDAF4F}"/>
              </a:ext>
            </a:extLst>
          </p:cNvPr>
          <p:cNvSpPr txBox="1"/>
          <p:nvPr/>
        </p:nvSpPr>
        <p:spPr>
          <a:xfrm>
            <a:off x="-5286" y="3204843"/>
            <a:ext cx="3038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TIC-TAC-TOE</a:t>
            </a:r>
            <a:r>
              <a:rPr lang="ru-RU" sz="1600" dirty="0"/>
              <a:t> </a:t>
            </a:r>
            <a:r>
              <a:rPr lang="uk-UA" sz="1600" dirty="0"/>
              <a:t>для закріплення лексики з </a:t>
            </a:r>
            <a:r>
              <a:rPr lang="uk-UA" sz="1600" dirty="0" err="1"/>
              <a:t>англ.мови</a:t>
            </a:r>
            <a:endParaRPr lang="uk-UA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C8A54-92E1-437A-BFC9-334B7824C460}"/>
              </a:ext>
            </a:extLst>
          </p:cNvPr>
          <p:cNvSpPr txBox="1"/>
          <p:nvPr/>
        </p:nvSpPr>
        <p:spPr>
          <a:xfrm>
            <a:off x="9340343" y="6117237"/>
            <a:ext cx="3038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Відкритий урок з англійської мови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F058AB-3EF3-4750-950D-2576594B7E0A}"/>
              </a:ext>
            </a:extLst>
          </p:cNvPr>
          <p:cNvSpPr txBox="1"/>
          <p:nvPr/>
        </p:nvSpPr>
        <p:spPr>
          <a:xfrm>
            <a:off x="2464986" y="5975261"/>
            <a:ext cx="464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Інтерактивна дошка – чудовий помічник для проведення цікавих уроків</a:t>
            </a:r>
          </a:p>
        </p:txBody>
      </p:sp>
    </p:spTree>
    <p:extLst>
      <p:ext uri="{BB962C8B-B14F-4D97-AF65-F5344CB8AC3E}">
        <p14:creationId xmlns:p14="http://schemas.microsoft.com/office/powerpoint/2010/main" val="380800421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B09AA9-DDCF-4E7D-B6E2-1B55B0786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6" y="2855860"/>
            <a:ext cx="2729024" cy="204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DEF02-1F91-4242-B3FB-A4264FD7C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" y="863706"/>
            <a:ext cx="2451675" cy="183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A90EB-C940-4E11-BCD6-6824BEA9D656}"/>
              </a:ext>
            </a:extLst>
          </p:cNvPr>
          <p:cNvSpPr txBox="1"/>
          <p:nvPr/>
        </p:nvSpPr>
        <p:spPr>
          <a:xfrm>
            <a:off x="924673" y="85415"/>
            <a:ext cx="10663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Участь у різних шкільних та позашкільних заходах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5F4488-871C-4B55-A80A-DB45A602F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9" y="4970371"/>
            <a:ext cx="2549267" cy="1437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A80FA5-8996-4C45-8832-602550DD6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5209167"/>
            <a:ext cx="2655397" cy="1496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AB2A8B-B20E-4BFA-AE73-6D2FACD1D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23" y="5124873"/>
            <a:ext cx="2173038" cy="162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B2526B-7DFB-4165-95A5-1B91A0AEB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81" y="4668786"/>
            <a:ext cx="2318312" cy="173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E22D22-0312-4733-8C89-784ECE29D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32" y="1424995"/>
            <a:ext cx="1958127" cy="261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594F31-DF22-4413-8D08-AE25F8078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93" y="935472"/>
            <a:ext cx="2768814" cy="2074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6CC634-5BA0-4C2E-9114-2DE45A9F07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04" y="3401108"/>
            <a:ext cx="2281240" cy="171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B38B68-18E1-430A-9A79-EDC9A939C7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656" y="3243796"/>
            <a:ext cx="2249610" cy="168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4D0093-3141-4C04-A643-EBB553D94D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77" y="1255602"/>
            <a:ext cx="2765396" cy="2074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040DB4-5AB4-43EA-B404-F749F2AAFC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99" y="3501734"/>
            <a:ext cx="1699110" cy="301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325AD6-73FA-4B43-906A-4536DD575A40}"/>
              </a:ext>
            </a:extLst>
          </p:cNvPr>
          <p:cNvSpPr txBox="1"/>
          <p:nvPr/>
        </p:nvSpPr>
        <p:spPr>
          <a:xfrm>
            <a:off x="594805" y="585668"/>
            <a:ext cx="2167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День української хустки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51D6F-0139-43E7-AD28-1814740EC261}"/>
              </a:ext>
            </a:extLst>
          </p:cNvPr>
          <p:cNvSpPr txBox="1"/>
          <p:nvPr/>
        </p:nvSpPr>
        <p:spPr>
          <a:xfrm>
            <a:off x="3130334" y="846164"/>
            <a:ext cx="202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Конкурс читців віршів</a:t>
            </a:r>
          </a:p>
          <a:p>
            <a:pPr algn="ctr"/>
            <a:r>
              <a:rPr lang="uk-UA" sz="1400" b="1" dirty="0"/>
              <a:t> Т. Шевченка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782339-2674-41B2-939E-3C89BA60D943}"/>
              </a:ext>
            </a:extLst>
          </p:cNvPr>
          <p:cNvSpPr txBox="1"/>
          <p:nvPr/>
        </p:nvSpPr>
        <p:spPr>
          <a:xfrm>
            <a:off x="5990548" y="653241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/>
              <a:t>Майстер-клас </a:t>
            </a:r>
          </a:p>
          <a:p>
            <a:pPr algn="ctr"/>
            <a:r>
              <a:rPr lang="uk-UA" sz="1400" b="1" dirty="0"/>
              <a:t>з розпису футболок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C4F4F-0474-4D74-A210-0B792E07C344}"/>
              </a:ext>
            </a:extLst>
          </p:cNvPr>
          <p:cNvSpPr txBox="1"/>
          <p:nvPr/>
        </p:nvSpPr>
        <p:spPr>
          <a:xfrm>
            <a:off x="338498" y="2855860"/>
            <a:ext cx="3384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Освітній </a:t>
            </a:r>
            <a:r>
              <a:rPr lang="uk-UA" sz="1400" b="1" dirty="0" err="1"/>
              <a:t>проєкт</a:t>
            </a:r>
            <a:r>
              <a:rPr lang="uk-UA" sz="1400" b="1" dirty="0"/>
              <a:t> </a:t>
            </a:r>
            <a:r>
              <a:rPr lang="en-US" sz="1400" b="1" dirty="0"/>
              <a:t>Flowers4school</a:t>
            </a:r>
            <a:endParaRPr lang="uk-UA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89CC31-364F-4570-BEB7-6A1499E725F6}"/>
              </a:ext>
            </a:extLst>
          </p:cNvPr>
          <p:cNvSpPr txBox="1"/>
          <p:nvPr/>
        </p:nvSpPr>
        <p:spPr>
          <a:xfrm>
            <a:off x="4295527" y="6035635"/>
            <a:ext cx="338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Екскурсія</a:t>
            </a:r>
            <a:r>
              <a:rPr lang="ru-RU" sz="1400" b="1" dirty="0"/>
              <a:t> </a:t>
            </a:r>
          </a:p>
          <a:p>
            <a:pPr algn="ctr"/>
            <a:r>
              <a:rPr lang="ru-RU" sz="1400" b="1" dirty="0"/>
              <a:t>в музей Науки</a:t>
            </a:r>
            <a:endParaRPr lang="uk-UA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C683ED-C3FF-4361-85DC-D24AFAC17189}"/>
              </a:ext>
            </a:extLst>
          </p:cNvPr>
          <p:cNvSpPr txBox="1"/>
          <p:nvPr/>
        </p:nvSpPr>
        <p:spPr>
          <a:xfrm>
            <a:off x="-254119" y="6398370"/>
            <a:ext cx="3384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Міжнародний</a:t>
            </a:r>
            <a:r>
              <a:rPr lang="ru-RU" sz="1400" b="1" dirty="0"/>
              <a:t> день </a:t>
            </a:r>
            <a:r>
              <a:rPr lang="ru-RU" sz="1400" b="1" dirty="0" err="1"/>
              <a:t>рідної</a:t>
            </a:r>
            <a:r>
              <a:rPr lang="ru-RU" sz="1400" b="1" dirty="0"/>
              <a:t> </a:t>
            </a:r>
            <a:r>
              <a:rPr lang="ru-RU" sz="1400" b="1" dirty="0" err="1"/>
              <a:t>мови</a:t>
            </a:r>
            <a:endParaRPr lang="uk-UA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339B69-F20D-4B7E-8A4F-6EEC40AFDDED}"/>
              </a:ext>
            </a:extLst>
          </p:cNvPr>
          <p:cNvSpPr txBox="1"/>
          <p:nvPr/>
        </p:nvSpPr>
        <p:spPr>
          <a:xfrm>
            <a:off x="9669789" y="4907932"/>
            <a:ext cx="2576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Рік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початку </a:t>
            </a:r>
            <a:r>
              <a:rPr lang="ru-RU" sz="1400" b="1" dirty="0" err="1"/>
              <a:t>повномаштабного</a:t>
            </a:r>
            <a:r>
              <a:rPr lang="ru-RU" sz="1400" b="1" dirty="0"/>
              <a:t> </a:t>
            </a:r>
            <a:r>
              <a:rPr lang="ru-RU" sz="1400" b="1" dirty="0" err="1"/>
              <a:t>вторгнення</a:t>
            </a:r>
            <a:r>
              <a:rPr lang="ru-RU" sz="1400" b="1" dirty="0"/>
              <a:t>  </a:t>
            </a:r>
            <a:endParaRPr lang="uk-UA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BD61D4-040A-47F0-A003-7F2099821619}"/>
              </a:ext>
            </a:extLst>
          </p:cNvPr>
          <p:cNvSpPr txBox="1"/>
          <p:nvPr/>
        </p:nvSpPr>
        <p:spPr>
          <a:xfrm>
            <a:off x="2268410" y="4645216"/>
            <a:ext cx="338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Всесвітній</a:t>
            </a:r>
            <a:r>
              <a:rPr lang="ru-RU" sz="1400" b="1" dirty="0"/>
              <a:t> день</a:t>
            </a:r>
          </a:p>
          <a:p>
            <a:pPr algn="ctr"/>
            <a:r>
              <a:rPr lang="ru-RU" sz="1400" b="1" dirty="0"/>
              <a:t> </a:t>
            </a:r>
            <a:r>
              <a:rPr lang="ru-RU" sz="1400" b="1" dirty="0" err="1"/>
              <a:t>компліментів</a:t>
            </a:r>
            <a:endParaRPr lang="uk-UA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B16F4-C175-4165-BE0A-28477C1A93A7}"/>
              </a:ext>
            </a:extLst>
          </p:cNvPr>
          <p:cNvSpPr txBox="1"/>
          <p:nvPr/>
        </p:nvSpPr>
        <p:spPr>
          <a:xfrm>
            <a:off x="6378797" y="4662464"/>
            <a:ext cx="338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Всесвітній</a:t>
            </a:r>
            <a:r>
              <a:rPr lang="ru-RU" sz="1400" b="1" dirty="0"/>
              <a:t> день </a:t>
            </a:r>
            <a:r>
              <a:rPr lang="ru-RU" sz="1400" b="1" dirty="0" err="1"/>
              <a:t>прибирання</a:t>
            </a:r>
            <a:endParaRPr lang="ru-RU" sz="1400" b="1" dirty="0"/>
          </a:p>
          <a:p>
            <a:pPr algn="ctr"/>
            <a:r>
              <a:rPr lang="ru-RU" sz="1400" b="1" dirty="0"/>
              <a:t> «</a:t>
            </a:r>
            <a:r>
              <a:rPr lang="en-US" sz="1400" b="1" dirty="0"/>
              <a:t>World Cleanup Day</a:t>
            </a:r>
            <a:r>
              <a:rPr lang="ru-RU" sz="1400" b="1" dirty="0"/>
              <a:t>»</a:t>
            </a:r>
            <a:endParaRPr lang="uk-UA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7D281B-FF3F-4BBD-B5AC-11E84346FC27}"/>
              </a:ext>
            </a:extLst>
          </p:cNvPr>
          <p:cNvSpPr txBox="1"/>
          <p:nvPr/>
        </p:nvSpPr>
        <p:spPr>
          <a:xfrm>
            <a:off x="8989234" y="2992973"/>
            <a:ext cx="3384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Похід</a:t>
            </a:r>
            <a:r>
              <a:rPr lang="ru-RU" sz="1400" b="1" dirty="0"/>
              <a:t> до зоопарку</a:t>
            </a:r>
            <a:endParaRPr lang="uk-UA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28A670-B662-4C34-9D72-B45D3728F65E}"/>
              </a:ext>
            </a:extLst>
          </p:cNvPr>
          <p:cNvSpPr txBox="1"/>
          <p:nvPr/>
        </p:nvSpPr>
        <p:spPr>
          <a:xfrm>
            <a:off x="10461304" y="477946"/>
            <a:ext cx="1736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/>
              <a:t>Майстер-клас </a:t>
            </a:r>
          </a:p>
          <a:p>
            <a:pPr algn="ctr"/>
            <a:r>
              <a:rPr lang="uk-UA" sz="1400" b="1" dirty="0"/>
              <a:t>з розпису пряників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F63B0F-2D7D-4644-8A53-7BAE19F2CB90}"/>
              </a:ext>
            </a:extLst>
          </p:cNvPr>
          <p:cNvSpPr txBox="1"/>
          <p:nvPr/>
        </p:nvSpPr>
        <p:spPr>
          <a:xfrm>
            <a:off x="6649863" y="5155273"/>
            <a:ext cx="338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Відвідування</a:t>
            </a:r>
            <a:r>
              <a:rPr lang="ru-RU" sz="1400" b="1" dirty="0"/>
              <a:t> </a:t>
            </a:r>
            <a:r>
              <a:rPr lang="ru-RU" sz="1400" b="1" dirty="0" err="1"/>
              <a:t>бібілотеки</a:t>
            </a:r>
            <a:r>
              <a:rPr lang="ru-RU" sz="1400" b="1" dirty="0"/>
              <a:t> </a:t>
            </a:r>
          </a:p>
          <a:p>
            <a:pPr algn="ctr"/>
            <a:r>
              <a:rPr lang="ru-RU" sz="1400" b="1" dirty="0" err="1"/>
              <a:t>ім</a:t>
            </a:r>
            <a:r>
              <a:rPr lang="ru-RU" sz="1400" b="1" dirty="0"/>
              <a:t>. А. </a:t>
            </a:r>
            <a:r>
              <a:rPr lang="ru-RU" sz="1400" b="1" dirty="0" err="1"/>
              <a:t>Костецького</a:t>
            </a:r>
            <a:endParaRPr lang="uk-UA" sz="1400" b="1" dirty="0"/>
          </a:p>
        </p:txBody>
      </p:sp>
    </p:spTree>
    <p:extLst>
      <p:ext uri="{BB962C8B-B14F-4D97-AF65-F5344CB8AC3E}">
        <p14:creationId xmlns:p14="http://schemas.microsoft.com/office/powerpoint/2010/main" val="126956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628393-5CD6-4C14-8025-A15D44CE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37" y="836620"/>
            <a:ext cx="1793427" cy="2393006"/>
          </a:xfrm>
          <a:prstGeom prst="roundRect">
            <a:avLst>
              <a:gd name="adj" fmla="val 6702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360AD-E3CA-4CB9-934F-8413C625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09" y="895037"/>
            <a:ext cx="1906554" cy="2581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8665E-E256-48A8-8B5C-78805096A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08579" y="891466"/>
            <a:ext cx="1894299" cy="2537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C8FDE-D70B-4564-954A-E2CF4963C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96" y="3380460"/>
            <a:ext cx="3042168" cy="2365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D36FAE-12C7-406A-AB30-6D93C917D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709" y="3749192"/>
            <a:ext cx="2583238" cy="2060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94F212-490C-4C28-907A-95C1A2546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54463" y="4025497"/>
            <a:ext cx="2072044" cy="2930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7F0382-8B3D-43F0-8209-6F5D76B169A8}"/>
              </a:ext>
            </a:extLst>
          </p:cNvPr>
          <p:cNvSpPr txBox="1"/>
          <p:nvPr/>
        </p:nvSpPr>
        <p:spPr>
          <a:xfrm>
            <a:off x="482783" y="5656489"/>
            <a:ext cx="3042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Переможці та учасники Міжнародного математичного конкурсу «КЕНГУРУ»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D3628-778A-41E1-9B6B-0311712C46B4}"/>
              </a:ext>
            </a:extLst>
          </p:cNvPr>
          <p:cNvSpPr txBox="1"/>
          <p:nvPr/>
        </p:nvSpPr>
        <p:spPr>
          <a:xfrm>
            <a:off x="9140706" y="5906175"/>
            <a:ext cx="258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Участь в онлайн-</a:t>
            </a:r>
            <a:r>
              <a:rPr lang="uk-UA" dirty="0" err="1"/>
              <a:t>проєкті</a:t>
            </a:r>
            <a:r>
              <a:rPr lang="uk-UA" dirty="0"/>
              <a:t> «Грані творчості»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6F8C2-4E21-4900-9AE2-9CD961198E72}"/>
              </a:ext>
            </a:extLst>
          </p:cNvPr>
          <p:cNvSpPr txBox="1"/>
          <p:nvPr/>
        </p:nvSpPr>
        <p:spPr>
          <a:xfrm>
            <a:off x="3761776" y="3504241"/>
            <a:ext cx="4972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Участь в Всеукраїнському конкурсі учнівської молоді «Український борщ-національний бренд кулінарної культури 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62ED5-8CEE-4AFD-82CA-A438A033A568}"/>
              </a:ext>
            </a:extLst>
          </p:cNvPr>
          <p:cNvSpPr txBox="1"/>
          <p:nvPr/>
        </p:nvSpPr>
        <p:spPr>
          <a:xfrm>
            <a:off x="3262243" y="1089051"/>
            <a:ext cx="175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Підготовка переможців онлайн-олімпіади</a:t>
            </a:r>
          </a:p>
          <a:p>
            <a:pPr algn="ctr"/>
            <a:r>
              <a:rPr lang="uk-UA" dirty="0"/>
              <a:t> «На Урок»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E5DC7-A4CF-4EFD-B3B3-8750FC3D85AC}"/>
              </a:ext>
            </a:extLst>
          </p:cNvPr>
          <p:cNvSpPr txBox="1"/>
          <p:nvPr/>
        </p:nvSpPr>
        <p:spPr>
          <a:xfrm>
            <a:off x="10545163" y="1294459"/>
            <a:ext cx="1457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Публікації власних розробок на сайті</a:t>
            </a:r>
          </a:p>
          <a:p>
            <a:pPr algn="ctr"/>
            <a:r>
              <a:rPr lang="uk-UA" dirty="0"/>
              <a:t> «На Урок»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D6AC9C7F-A3AC-4B93-8CA3-D72B74068876}"/>
              </a:ext>
            </a:extLst>
          </p:cNvPr>
          <p:cNvSpPr/>
          <p:nvPr/>
        </p:nvSpPr>
        <p:spPr>
          <a:xfrm>
            <a:off x="1095546" y="2058"/>
            <a:ext cx="929178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діяльності</a:t>
            </a:r>
            <a:endParaRPr lang="uk-UA" sz="44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7632C02-6410-41F6-B4D1-2B6FA5102B9C}"/>
              </a:ext>
            </a:extLst>
          </p:cNvPr>
          <p:cNvSpPr/>
          <p:nvPr/>
        </p:nvSpPr>
        <p:spPr>
          <a:xfrm>
            <a:off x="1450109" y="40097"/>
            <a:ext cx="929178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Самоосвіта</a:t>
            </a:r>
            <a:endParaRPr lang="uk-UA" sz="44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71476F-ACE6-4DC5-ABE4-4630271C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1" y="295438"/>
            <a:ext cx="3324728" cy="21586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E14B2-0518-40A1-959F-FCF89AFD2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836" y="890285"/>
            <a:ext cx="3648022" cy="23495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932BD-9A53-4FCC-BAE4-CAB37DDF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08" y="1700376"/>
            <a:ext cx="3219029" cy="2089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95329-2F0A-483A-A28E-30134791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889" y="3015558"/>
            <a:ext cx="3316951" cy="2324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64CD90-6C2B-418F-944F-FCABFDEEC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949" y="3618142"/>
            <a:ext cx="3490342" cy="2252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22AF71-075B-40F2-ADFC-894FF9EFD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3496765"/>
            <a:ext cx="3219030" cy="2273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84F476-479C-40E1-8668-8D7A42B31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012" y="816827"/>
            <a:ext cx="3427450" cy="2423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98551C-C6D5-4FF0-9AE9-F054CC141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827" y="4463216"/>
            <a:ext cx="3200207" cy="22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54774A-B800-4FDD-836C-DB25351C2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saturation sat="11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23"/>
            <a:ext cx="12601629" cy="7088416"/>
          </a:xfrm>
          <a:prstGeom prst="rect">
            <a:avLst/>
          </a:prstGeom>
          <a:effectLst>
            <a:outerShdw blurRad="63500" dist="50800" dir="5400000" algn="ctr" rotWithShape="0">
              <a:srgbClr val="000000"/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4C064-0BC6-4AB5-A3D2-90328B143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7" y="1784305"/>
            <a:ext cx="2345973" cy="1759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839099-47C7-4B63-B43E-640F1774E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" y="814165"/>
            <a:ext cx="2019440" cy="1514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E0C04-59B6-4CB5-AE99-C6FFD10B4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178" y="3340004"/>
            <a:ext cx="1927549" cy="1341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162838-5F34-4DE7-8862-9C41C243D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287" y="4048390"/>
            <a:ext cx="1556913" cy="1101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8B4962-9C53-436C-8EA3-A80BFE892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7507" y="4615817"/>
            <a:ext cx="1556914" cy="1091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6696A2-2307-4C7A-B820-A5F44C07A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766" y="1150379"/>
            <a:ext cx="1585246" cy="2233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9F662-6F50-4CCD-A0AA-67C5D4677F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099" y="1108042"/>
            <a:ext cx="1700344" cy="2231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F18B6D-B8BA-43E7-8206-13BFA1CAB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8660" y="1011269"/>
            <a:ext cx="1753318" cy="2479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A55760-9D83-4A62-9469-B69E8318C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b="19297"/>
          <a:stretch/>
        </p:blipFill>
        <p:spPr>
          <a:xfrm>
            <a:off x="10000773" y="1114110"/>
            <a:ext cx="1556913" cy="1986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185A3-437D-49A9-9025-783CB86446C7}"/>
              </a:ext>
            </a:extLst>
          </p:cNvPr>
          <p:cNvSpPr txBox="1"/>
          <p:nvPr/>
        </p:nvSpPr>
        <p:spPr>
          <a:xfrm>
            <a:off x="9146340" y="230457"/>
            <a:ext cx="2989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Байбородіна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 (Ческідова)</a:t>
            </a:r>
          </a:p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 Ольга Михайлівна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A102AD-FCE1-4FAA-841F-3E6E38B02809}"/>
              </a:ext>
            </a:extLst>
          </p:cNvPr>
          <p:cNvSpPr txBox="1"/>
          <p:nvPr/>
        </p:nvSpPr>
        <p:spPr>
          <a:xfrm>
            <a:off x="4481283" y="294643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u="sng" dirty="0"/>
              <a:t>АТЕСТАЦІЯ 2022-2023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1E0D78-0E51-479D-B958-53B9298FCB09}"/>
              </a:ext>
            </a:extLst>
          </p:cNvPr>
          <p:cNvSpPr txBox="1"/>
          <p:nvPr/>
        </p:nvSpPr>
        <p:spPr>
          <a:xfrm>
            <a:off x="9431182" y="5654866"/>
            <a:ext cx="2583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Переможці та учасники Міжнародного математичного конкурсу «КЕНГУРУ»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BAA246-AD76-4FE5-B5CD-0788F638A303}"/>
              </a:ext>
            </a:extLst>
          </p:cNvPr>
          <p:cNvSpPr txBox="1"/>
          <p:nvPr/>
        </p:nvSpPr>
        <p:spPr>
          <a:xfrm>
            <a:off x="626789" y="109977"/>
            <a:ext cx="258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Участь в освітньому </a:t>
            </a:r>
            <a:r>
              <a:rPr lang="uk-UA" dirty="0" err="1"/>
              <a:t>проєкті</a:t>
            </a:r>
            <a:r>
              <a:rPr lang="uk-UA" dirty="0"/>
              <a:t> </a:t>
            </a:r>
            <a:r>
              <a:rPr lang="en-US" dirty="0"/>
              <a:t>Flowers4school</a:t>
            </a:r>
            <a:endParaRPr lang="uk-UA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3B6D29-78E4-4743-8277-3DF2615541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12" y="4534514"/>
            <a:ext cx="1556914" cy="20816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908E00-3339-43EC-B74E-95BAE32B7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8" y="5253833"/>
            <a:ext cx="2021791" cy="15163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0FC55E-2DE2-4F77-816B-F0DB0614E0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0" y="4255163"/>
            <a:ext cx="1218871" cy="16296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AB81A89-1296-48F5-B98E-AAA3394091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91" y="4439157"/>
            <a:ext cx="1848478" cy="138293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E33D125-6F2A-4A2F-8B0A-3869A8CE8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t="3178" r="-268"/>
          <a:stretch/>
        </p:blipFill>
        <p:spPr>
          <a:xfrm>
            <a:off x="700112" y="4726117"/>
            <a:ext cx="2406969" cy="19203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E880F7-C08F-485F-9471-25D09918E0D8}"/>
              </a:ext>
            </a:extLst>
          </p:cNvPr>
          <p:cNvSpPr txBox="1"/>
          <p:nvPr/>
        </p:nvSpPr>
        <p:spPr>
          <a:xfrm>
            <a:off x="685796" y="3969486"/>
            <a:ext cx="258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Участь в онлайн-</a:t>
            </a:r>
            <a:r>
              <a:rPr lang="uk-UA" dirty="0" err="1"/>
              <a:t>проєкті</a:t>
            </a:r>
            <a:r>
              <a:rPr lang="uk-UA" dirty="0"/>
              <a:t> «Грані творчості»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FE856C-D5A5-41A6-87BB-C94CC6F5D1AC}"/>
              </a:ext>
            </a:extLst>
          </p:cNvPr>
          <p:cNvSpPr txBox="1"/>
          <p:nvPr/>
        </p:nvSpPr>
        <p:spPr>
          <a:xfrm>
            <a:off x="5218770" y="3784820"/>
            <a:ext cx="258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Освітній процес</a:t>
            </a:r>
          </a:p>
        </p:txBody>
      </p:sp>
    </p:spTree>
    <p:extLst>
      <p:ext uri="{BB962C8B-B14F-4D97-AF65-F5344CB8AC3E}">
        <p14:creationId xmlns:p14="http://schemas.microsoft.com/office/powerpoint/2010/main" val="339553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1826</TotalTime>
  <Words>294</Words>
  <Application>Microsoft Office PowerPoint</Application>
  <PresentationFormat>Широкий екран</PresentationFormat>
  <Paragraphs>58</Paragraphs>
  <Slides>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6" baseType="lpstr">
      <vt:lpstr>AnastasiaScript</vt:lpstr>
      <vt:lpstr>Arial</vt:lpstr>
      <vt:lpstr>Calibri</vt:lpstr>
      <vt:lpstr>Century Schoolbook</vt:lpstr>
      <vt:lpstr>Comic Sans MS</vt:lpstr>
      <vt:lpstr>Garamond</vt:lpstr>
      <vt:lpstr>Times New Roman</vt:lpstr>
      <vt:lpstr>Природа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ROZUMNYKY</dc:creator>
  <cp:lastModifiedBy>ROZUMNYKY</cp:lastModifiedBy>
  <cp:revision>42</cp:revision>
  <dcterms:created xsi:type="dcterms:W3CDTF">2023-03-12T09:15:28Z</dcterms:created>
  <dcterms:modified xsi:type="dcterms:W3CDTF">2023-03-14T20:41:06Z</dcterms:modified>
</cp:coreProperties>
</file>