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608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376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69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614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17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802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8285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867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269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983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258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2101C2F-A651-438E-A497-C4B2A876DB15}" type="datetimeFigureOut">
              <a:rPr lang="uk-UA" smtClean="0"/>
              <a:t>09.12.2022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817AE20-6172-4442-AA78-F55083F91D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601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5BFDF-9492-1664-DA26-0CAA86C81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7" y="2511381"/>
            <a:ext cx="9068586" cy="2034862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uk-UA" sz="3600" dirty="0">
                <a:solidFill>
                  <a:srgbClr val="0070C0"/>
                </a:solidFill>
                <a:latin typeface="Sitka Tex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“Добираю прикметники. </a:t>
            </a:r>
            <a:br>
              <a:rPr lang="uk-UA" sz="3600" dirty="0">
                <a:solidFill>
                  <a:srgbClr val="0070C0"/>
                </a:solidFill>
                <a:latin typeface="Sitka Tex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0070C0"/>
                </a:solidFill>
                <a:latin typeface="Sitka Tex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Створюю малюнок в графічному редакторі за зразком </a:t>
            </a:r>
            <a:br>
              <a:rPr lang="uk-UA" sz="3600" dirty="0">
                <a:solidFill>
                  <a:srgbClr val="0070C0"/>
                </a:solidFill>
                <a:latin typeface="Sitka Tex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0070C0"/>
                </a:solidFill>
                <a:latin typeface="Sitka Tex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 Зимова казка”</a:t>
            </a:r>
            <a:r>
              <a:rPr lang="uk-UA" sz="1800" dirty="0">
                <a:solidFill>
                  <a:srgbClr val="0070C0"/>
                </a:solidFill>
                <a:latin typeface="Sitka Tex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724F7A0-7288-A817-8A3D-26C6DB404B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uk-UA" dirty="0"/>
              <a:t>Світлана Коваленко</a:t>
            </a:r>
          </a:p>
        </p:txBody>
      </p:sp>
    </p:spTree>
    <p:extLst>
      <p:ext uri="{BB962C8B-B14F-4D97-AF65-F5344CB8AC3E}">
        <p14:creationId xmlns:p14="http://schemas.microsoft.com/office/powerpoint/2010/main" val="167189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2F21-60E8-7843-59F0-EC95D631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09" y="399245"/>
            <a:ext cx="11694016" cy="63106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algn="just">
              <a:lnSpc>
                <a:spcPct val="100000"/>
              </a:lnSpc>
            </a:pPr>
            <a:r>
              <a:rPr lang="uk-UA" sz="4400" cap="none" dirty="0">
                <a:latin typeface="Arial Narrow" panose="020B0606020202030204" pitchFamily="34" charset="0"/>
              </a:rPr>
              <a:t>	</a:t>
            </a:r>
            <a:endParaRPr lang="uk-UA" sz="6000" cap="none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26CFF-3428-9F4A-CC18-6538A13D2205}"/>
              </a:ext>
            </a:extLst>
          </p:cNvPr>
          <p:cNvSpPr txBox="1"/>
          <p:nvPr/>
        </p:nvSpPr>
        <p:spPr>
          <a:xfrm>
            <a:off x="1043189" y="11590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896B35-6A68-4B82-3783-24F5DB9F2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04" y="1295854"/>
            <a:ext cx="744914" cy="818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606D8C-90D1-878E-12F5-52A56715C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72" y="2309887"/>
            <a:ext cx="743945" cy="8222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C79A47-FFF6-3C9D-1346-922D7FDEB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25" y="3395937"/>
            <a:ext cx="737391" cy="8150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9E86D8-A3EF-E1DB-4B4E-623E6E3BE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25" y="4492788"/>
            <a:ext cx="737391" cy="8150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DA0993-B2B5-B634-89B3-D21AC09FCC1A}"/>
              </a:ext>
            </a:extLst>
          </p:cNvPr>
          <p:cNvSpPr txBox="1"/>
          <p:nvPr/>
        </p:nvSpPr>
        <p:spPr>
          <a:xfrm>
            <a:off x="1910500" y="1337561"/>
            <a:ext cx="5578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>
                <a:latin typeface="Arial Narrow" panose="020B0606020202030204" pitchFamily="34" charset="0"/>
              </a:rPr>
              <a:t>Я зрозумів/ зрозуміла…..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28B467-DE5B-6B66-7C00-AF083D44BF32}"/>
              </a:ext>
            </a:extLst>
          </p:cNvPr>
          <p:cNvSpPr txBox="1"/>
          <p:nvPr/>
        </p:nvSpPr>
        <p:spPr>
          <a:xfrm>
            <a:off x="1777285" y="2337432"/>
            <a:ext cx="4174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Arial Narrow" panose="020B0606020202030204" pitchFamily="34" charset="0"/>
              </a:rPr>
              <a:t>Мені сподобалося…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8628B0-8D61-1DBE-7905-76EFD45E80FC}"/>
              </a:ext>
            </a:extLst>
          </p:cNvPr>
          <p:cNvSpPr txBox="1"/>
          <p:nvPr/>
        </p:nvSpPr>
        <p:spPr>
          <a:xfrm>
            <a:off x="1777285" y="3429000"/>
            <a:ext cx="5117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Arial Narrow" panose="020B0606020202030204" pitchFamily="34" charset="0"/>
              </a:rPr>
              <a:t>Я навчився/ навчилась…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4D4BCB-B8EF-6D1C-5064-FC89C6EE950D}"/>
              </a:ext>
            </a:extLst>
          </p:cNvPr>
          <p:cNvSpPr txBox="1"/>
          <p:nvPr/>
        </p:nvSpPr>
        <p:spPr>
          <a:xfrm>
            <a:off x="1777285" y="4599913"/>
            <a:ext cx="3525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Arial Narrow" panose="020B0606020202030204" pitchFamily="34" charset="0"/>
              </a:rPr>
              <a:t>У мене настрій…</a:t>
            </a:r>
          </a:p>
        </p:txBody>
      </p:sp>
    </p:spTree>
    <p:extLst>
      <p:ext uri="{BB962C8B-B14F-4D97-AF65-F5344CB8AC3E}">
        <p14:creationId xmlns:p14="http://schemas.microsoft.com/office/powerpoint/2010/main" val="3830481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2F21-60E8-7843-59F0-EC95D631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78" y="270456"/>
            <a:ext cx="11694016" cy="63106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>
              <a:lnSpc>
                <a:spcPct val="150000"/>
              </a:lnSpc>
            </a:pPr>
            <a:r>
              <a:rPr lang="uk-UA" sz="4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Холодно в полі, в саду, на городі,</a:t>
            </a:r>
            <a:br>
              <a:rPr lang="ru-U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 вже мандрує по нашій господі.</a:t>
            </a:r>
            <a:br>
              <a:rPr lang="ru-U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Тепло і затишно в класі у нас,</a:t>
            </a:r>
            <a:br>
              <a:rPr lang="ru-U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Доброго дня, я вітаю всіх вас.</a:t>
            </a:r>
            <a:br>
              <a:rPr lang="ru-U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150771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2F21-60E8-7843-59F0-EC95D631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92" y="247918"/>
            <a:ext cx="11694016" cy="63621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algn="just">
              <a:lnSpc>
                <a:spcPct val="150000"/>
              </a:lnSpc>
            </a:pPr>
            <a:r>
              <a:rPr lang="ru-RU" sz="5400" b="1" cap="none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Прикметники</a:t>
            </a:r>
            <a:r>
              <a:rPr lang="ru-RU" sz="5400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cap="non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називають</a:t>
            </a:r>
            <a:r>
              <a:rPr lang="ru-RU" sz="54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cap="none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ознаки</a:t>
            </a:r>
            <a:r>
              <a:rPr lang="ru-RU" sz="5400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cap="non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предметів</a:t>
            </a:r>
            <a:r>
              <a:rPr lang="ru-RU" sz="5400" cap="none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ru-RU" sz="5400" cap="non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відповідають</a:t>
            </a:r>
            <a:r>
              <a:rPr lang="ru-RU" sz="54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5400" cap="non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</a:t>
            </a:r>
            <a:r>
              <a:rPr lang="ru-RU" sz="5400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cap="none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5400" b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?, яка?, яке?, </a:t>
            </a:r>
            <a:r>
              <a:rPr lang="ru-RU" sz="5400" b="1" cap="none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5400" b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?.</a:t>
            </a:r>
            <a:endParaRPr lang="uk-UA" sz="5400" b="1" cap="none" dirty="0"/>
          </a:p>
        </p:txBody>
      </p:sp>
    </p:spTree>
    <p:extLst>
      <p:ext uri="{BB962C8B-B14F-4D97-AF65-F5344CB8AC3E}">
        <p14:creationId xmlns:p14="http://schemas.microsoft.com/office/powerpoint/2010/main" val="235668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2F21-60E8-7843-59F0-EC95D631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78" y="270456"/>
            <a:ext cx="11694016" cy="63106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algn="just">
              <a:lnSpc>
                <a:spcPct val="100000"/>
              </a:lnSpc>
            </a:pPr>
            <a:r>
              <a:rPr lang="uk-UA" sz="4400" cap="none" dirty="0">
                <a:latin typeface="Arial Narrow" panose="020B0606020202030204" pitchFamily="34" charset="0"/>
              </a:rPr>
              <a:t>	</a:t>
            </a:r>
            <a:r>
              <a:rPr lang="uk-UA" sz="6000" cap="none" dirty="0">
                <a:latin typeface="Arial Narrow" panose="020B0606020202030204" pitchFamily="34" charset="0"/>
              </a:rPr>
              <a:t>Ось і прийшла зима. </a:t>
            </a:r>
            <a:r>
              <a:rPr lang="ru-RU" sz="6000" cap="none" dirty="0">
                <a:latin typeface="Arial Narrow" panose="020B0606020202030204" pitchFamily="34" charset="0"/>
              </a:rPr>
              <a:t>Земля </a:t>
            </a:r>
            <a:r>
              <a:rPr lang="ru-RU" sz="6000" cap="none" dirty="0" err="1">
                <a:latin typeface="Arial Narrow" panose="020B0606020202030204" pitchFamily="34" charset="0"/>
              </a:rPr>
              <a:t>вкрита</a:t>
            </a:r>
            <a:r>
              <a:rPr lang="ru-RU" sz="6000" cap="none" dirty="0">
                <a:latin typeface="Arial Narrow" panose="020B0606020202030204" pitchFamily="34" charset="0"/>
              </a:rPr>
              <a:t> </a:t>
            </a:r>
            <a:r>
              <a:rPr lang="ru-RU" sz="6000" cap="none" dirty="0" err="1">
                <a:latin typeface="Arial Narrow" panose="020B0606020202030204" pitchFamily="34" charset="0"/>
              </a:rPr>
              <a:t>ковдрою</a:t>
            </a:r>
            <a:r>
              <a:rPr lang="ru-RU" sz="6000" cap="none" dirty="0">
                <a:latin typeface="Arial Narrow" panose="020B0606020202030204" pitchFamily="34" charset="0"/>
              </a:rPr>
              <a:t>. Шапки лежать на дахах </a:t>
            </a:r>
            <a:r>
              <a:rPr lang="ru-RU" sz="6000" cap="none" dirty="0" err="1">
                <a:latin typeface="Arial Narrow" panose="020B0606020202030204" pitchFamily="34" charset="0"/>
              </a:rPr>
              <a:t>будинків</a:t>
            </a:r>
            <a:r>
              <a:rPr lang="ru-RU" sz="6000" cap="none" dirty="0">
                <a:latin typeface="Arial Narrow" panose="020B0606020202030204" pitchFamily="34" charset="0"/>
              </a:rPr>
              <a:t> і </a:t>
            </a:r>
            <a:r>
              <a:rPr lang="ru-RU" sz="6000" cap="none" dirty="0" err="1">
                <a:latin typeface="Arial Narrow" panose="020B0606020202030204" pitchFamily="34" charset="0"/>
              </a:rPr>
              <a:t>гілках</a:t>
            </a:r>
            <a:r>
              <a:rPr lang="ru-RU" sz="6000" cap="none" dirty="0">
                <a:latin typeface="Arial Narrow" panose="020B0606020202030204" pitchFamily="34" charset="0"/>
              </a:rPr>
              <a:t> дерев. </a:t>
            </a:r>
            <a:r>
              <a:rPr lang="ru-RU" sz="6000" cap="none" dirty="0" err="1">
                <a:latin typeface="Arial Narrow" panose="020B0606020202030204" pitchFamily="34" charset="0"/>
              </a:rPr>
              <a:t>Морозець</a:t>
            </a:r>
            <a:r>
              <a:rPr lang="ru-RU" sz="6000" cap="none" dirty="0">
                <a:latin typeface="Arial Narrow" panose="020B0606020202030204" pitchFamily="34" charset="0"/>
              </a:rPr>
              <a:t> </a:t>
            </a:r>
            <a:r>
              <a:rPr lang="ru-RU" sz="6000" cap="none" dirty="0" err="1">
                <a:latin typeface="Arial Narrow" panose="020B0606020202030204" pitchFamily="34" charset="0"/>
              </a:rPr>
              <a:t>залишає</a:t>
            </a:r>
            <a:r>
              <a:rPr lang="ru-RU" sz="6000" cap="none" dirty="0">
                <a:latin typeface="Arial Narrow" panose="020B0606020202030204" pitchFamily="34" charset="0"/>
              </a:rPr>
              <a:t> </a:t>
            </a:r>
            <a:r>
              <a:rPr lang="ru-RU" sz="6000" cap="none" dirty="0" err="1">
                <a:latin typeface="Arial Narrow" panose="020B0606020202030204" pitchFamily="34" charset="0"/>
              </a:rPr>
              <a:t>візерунки</a:t>
            </a:r>
            <a:r>
              <a:rPr lang="ru-RU" sz="6000" cap="none" dirty="0">
                <a:latin typeface="Arial Narrow" panose="020B0606020202030204" pitchFamily="34" charset="0"/>
              </a:rPr>
              <a:t> на </a:t>
            </a:r>
            <a:r>
              <a:rPr lang="ru-RU" sz="6000" cap="none" dirty="0" err="1">
                <a:latin typeface="Arial Narrow" panose="020B0606020202030204" pitchFamily="34" charset="0"/>
              </a:rPr>
              <a:t>вікнах</a:t>
            </a:r>
            <a:r>
              <a:rPr lang="ru-RU" sz="6000" cap="none" dirty="0">
                <a:latin typeface="Arial Narrow" panose="020B0606020202030204" pitchFamily="34" charset="0"/>
              </a:rPr>
              <a:t>. </a:t>
            </a:r>
            <a:r>
              <a:rPr lang="uk-UA" sz="6000" cap="none" dirty="0">
                <a:latin typeface="Arial Narrow" panose="020B0606020202030204" pitchFamily="34" charset="0"/>
              </a:rPr>
              <a:t>Можна  ліпити бабу. </a:t>
            </a:r>
            <a:r>
              <a:rPr lang="ru-RU" sz="6000" cap="none" dirty="0">
                <a:latin typeface="Arial Narrow" panose="020B0606020202030204" pitchFamily="34" charset="0"/>
              </a:rPr>
              <a:t>Красиво, мов у </a:t>
            </a:r>
            <a:r>
              <a:rPr lang="ru-RU" sz="6000" cap="none" dirty="0" err="1">
                <a:latin typeface="Arial Narrow" panose="020B0606020202030204" pitchFamily="34" charset="0"/>
              </a:rPr>
              <a:t>казці</a:t>
            </a:r>
            <a:r>
              <a:rPr lang="ru-RU" sz="6000" cap="none" dirty="0">
                <a:latin typeface="Arial Narrow" panose="020B0606020202030204" pitchFamily="34" charset="0"/>
              </a:rPr>
              <a:t>! </a:t>
            </a:r>
            <a:endParaRPr lang="uk-UA" sz="6000" cap="non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63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2F21-60E8-7843-59F0-EC95D631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09" y="399245"/>
            <a:ext cx="11694016" cy="63106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algn="just">
              <a:lnSpc>
                <a:spcPct val="100000"/>
              </a:lnSpc>
            </a:pPr>
            <a:r>
              <a:rPr lang="uk-UA" sz="4400" cap="none" dirty="0">
                <a:latin typeface="Arial Narrow" panose="020B0606020202030204" pitchFamily="34" charset="0"/>
              </a:rPr>
              <a:t>	</a:t>
            </a:r>
            <a:r>
              <a:rPr lang="uk-UA" sz="6000" cap="none" dirty="0">
                <a:latin typeface="Arial Narrow" panose="020B0606020202030204" pitchFamily="34" charset="0"/>
              </a:rPr>
              <a:t>Ось і прийшла зима. </a:t>
            </a:r>
            <a:r>
              <a:rPr lang="ru-RU" sz="6000" cap="none" dirty="0">
                <a:latin typeface="Arial Narrow" panose="020B0606020202030204" pitchFamily="34" charset="0"/>
              </a:rPr>
              <a:t>Земля </a:t>
            </a:r>
            <a:r>
              <a:rPr lang="ru-RU" sz="6000" cap="none" dirty="0" err="1">
                <a:latin typeface="Arial Narrow" panose="020B0606020202030204" pitchFamily="34" charset="0"/>
              </a:rPr>
              <a:t>вкрита</a:t>
            </a:r>
            <a:r>
              <a:rPr lang="ru-RU" sz="6000" cap="none" dirty="0">
                <a:latin typeface="Arial Narrow" panose="020B0606020202030204" pitchFamily="34" charset="0"/>
              </a:rPr>
              <a:t> </a:t>
            </a:r>
            <a:r>
              <a:rPr lang="ru-RU" sz="6000" cap="none" dirty="0" err="1">
                <a:latin typeface="Arial Narrow" panose="020B0606020202030204" pitchFamily="34" charset="0"/>
              </a:rPr>
              <a:t>ковдрою</a:t>
            </a:r>
            <a:r>
              <a:rPr lang="ru-RU" sz="6000" cap="none" dirty="0">
                <a:latin typeface="Arial Narrow" panose="020B0606020202030204" pitchFamily="34" charset="0"/>
              </a:rPr>
              <a:t>. Шапки лежать на дахах </a:t>
            </a:r>
            <a:r>
              <a:rPr lang="ru-RU" sz="6000" cap="none" dirty="0" err="1">
                <a:latin typeface="Arial Narrow" panose="020B0606020202030204" pitchFamily="34" charset="0"/>
              </a:rPr>
              <a:t>будинків</a:t>
            </a:r>
            <a:r>
              <a:rPr lang="ru-RU" sz="6000" cap="none" dirty="0">
                <a:latin typeface="Arial Narrow" panose="020B0606020202030204" pitchFamily="34" charset="0"/>
              </a:rPr>
              <a:t> і </a:t>
            </a:r>
            <a:r>
              <a:rPr lang="ru-RU" sz="6000" cap="none" dirty="0" err="1">
                <a:latin typeface="Arial Narrow" panose="020B0606020202030204" pitchFamily="34" charset="0"/>
              </a:rPr>
              <a:t>гілках</a:t>
            </a:r>
            <a:r>
              <a:rPr lang="ru-RU" sz="6000" cap="none" dirty="0">
                <a:latin typeface="Arial Narrow" panose="020B0606020202030204" pitchFamily="34" charset="0"/>
              </a:rPr>
              <a:t> дерев. </a:t>
            </a:r>
            <a:r>
              <a:rPr lang="ru-RU" sz="6000" cap="none" dirty="0" err="1">
                <a:latin typeface="Arial Narrow" panose="020B0606020202030204" pitchFamily="34" charset="0"/>
              </a:rPr>
              <a:t>Морозець</a:t>
            </a:r>
            <a:r>
              <a:rPr lang="ru-RU" sz="6000" cap="none" dirty="0">
                <a:latin typeface="Arial Narrow" panose="020B0606020202030204" pitchFamily="34" charset="0"/>
              </a:rPr>
              <a:t> </a:t>
            </a:r>
            <a:r>
              <a:rPr lang="ru-RU" sz="6000" cap="none" dirty="0" err="1">
                <a:latin typeface="Arial Narrow" panose="020B0606020202030204" pitchFamily="34" charset="0"/>
              </a:rPr>
              <a:t>залишає</a:t>
            </a:r>
            <a:r>
              <a:rPr lang="ru-RU" sz="6000" cap="none" dirty="0">
                <a:latin typeface="Arial Narrow" panose="020B0606020202030204" pitchFamily="34" charset="0"/>
              </a:rPr>
              <a:t> </a:t>
            </a:r>
            <a:r>
              <a:rPr lang="ru-RU" sz="6000" cap="none" dirty="0" err="1">
                <a:latin typeface="Arial Narrow" panose="020B0606020202030204" pitchFamily="34" charset="0"/>
              </a:rPr>
              <a:t>візерунки</a:t>
            </a:r>
            <a:r>
              <a:rPr lang="ru-RU" sz="6000" cap="none" dirty="0">
                <a:latin typeface="Arial Narrow" panose="020B0606020202030204" pitchFamily="34" charset="0"/>
              </a:rPr>
              <a:t> на </a:t>
            </a:r>
            <a:r>
              <a:rPr lang="ru-RU" sz="6000" cap="none" dirty="0" err="1">
                <a:latin typeface="Arial Narrow" panose="020B0606020202030204" pitchFamily="34" charset="0"/>
              </a:rPr>
              <a:t>вікнах</a:t>
            </a:r>
            <a:r>
              <a:rPr lang="ru-RU" sz="6000" cap="none" dirty="0">
                <a:latin typeface="Arial Narrow" panose="020B0606020202030204" pitchFamily="34" charset="0"/>
              </a:rPr>
              <a:t>. </a:t>
            </a:r>
            <a:r>
              <a:rPr lang="uk-UA" sz="6000" cap="none" dirty="0">
                <a:latin typeface="Arial Narrow" panose="020B0606020202030204" pitchFamily="34" charset="0"/>
              </a:rPr>
              <a:t>Можна  ліпити бабу. </a:t>
            </a:r>
            <a:r>
              <a:rPr lang="ru-RU" sz="6000" cap="none" dirty="0">
                <a:latin typeface="Arial Narrow" panose="020B0606020202030204" pitchFamily="34" charset="0"/>
              </a:rPr>
              <a:t>Красиво, мов у </a:t>
            </a:r>
            <a:r>
              <a:rPr lang="ru-RU" sz="6000" cap="none" dirty="0" err="1">
                <a:latin typeface="Arial Narrow" panose="020B0606020202030204" pitchFamily="34" charset="0"/>
              </a:rPr>
              <a:t>казці</a:t>
            </a:r>
            <a:r>
              <a:rPr lang="ru-RU" sz="6000" cap="none" dirty="0">
                <a:latin typeface="Arial Narrow" panose="020B0606020202030204" pitchFamily="34" charset="0"/>
              </a:rPr>
              <a:t>! </a:t>
            </a:r>
            <a:endParaRPr lang="uk-UA" sz="6000" cap="none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BD3584-4C33-4E2F-E849-AB9E49C7F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399245"/>
            <a:ext cx="11694016" cy="63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23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2F21-60E8-7843-59F0-EC95D631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09" y="399245"/>
            <a:ext cx="11694016" cy="63106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algn="just">
              <a:lnSpc>
                <a:spcPct val="100000"/>
              </a:lnSpc>
            </a:pPr>
            <a:r>
              <a:rPr lang="uk-UA" sz="4400" cap="none" dirty="0">
                <a:latin typeface="Arial Narrow" panose="020B0606020202030204" pitchFamily="34" charset="0"/>
              </a:rPr>
              <a:t>	</a:t>
            </a:r>
            <a:endParaRPr lang="uk-UA" sz="6000" cap="none" dirty="0">
              <a:latin typeface="Arial Narrow" panose="020B0606020202030204" pitchFamily="34" charset="0"/>
            </a:endParaRPr>
          </a:p>
        </p:txBody>
      </p:sp>
      <p:pic>
        <p:nvPicPr>
          <p:cNvPr id="3" name="Фізкультхвилинка Падає сніжок">
            <a:hlinkClick r:id="" action="ppaction://media"/>
            <a:extLst>
              <a:ext uri="{FF2B5EF4-FFF2-40B4-BE49-F238E27FC236}">
                <a16:creationId xmlns:a16="http://schemas.microsoft.com/office/drawing/2014/main" id="{4F7F03DA-D81B-D769-A9B4-755FDDAD0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609" y="396068"/>
            <a:ext cx="11694016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1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2F21-60E8-7843-59F0-EC95D631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09" y="218941"/>
            <a:ext cx="11694016" cy="64909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algn="just">
              <a:lnSpc>
                <a:spcPct val="100000"/>
              </a:lnSpc>
            </a:pPr>
            <a:endParaRPr lang="uk-UA" sz="6000" cap="none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8B0C04-6509-2DCB-4D2D-2DCBFABCF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218941"/>
            <a:ext cx="11694016" cy="64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11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2F21-60E8-7843-59F0-EC95D631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09" y="399245"/>
            <a:ext cx="11694016" cy="63106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algn="just">
              <a:lnSpc>
                <a:spcPct val="100000"/>
              </a:lnSpc>
            </a:pPr>
            <a:r>
              <a:rPr lang="uk-UA" sz="4400" cap="none" dirty="0">
                <a:latin typeface="Arial Narrow" panose="020B0606020202030204" pitchFamily="34" charset="0"/>
              </a:rPr>
              <a:t>	</a:t>
            </a:r>
            <a:r>
              <a:rPr lang="uk-UA" sz="6000" cap="none" dirty="0">
                <a:latin typeface="Arial Narrow" panose="020B0606020202030204" pitchFamily="34" charset="0"/>
              </a:rPr>
              <a:t>Ось і прийшла зима. </a:t>
            </a:r>
            <a:r>
              <a:rPr lang="ru-RU" sz="6000" cap="none" dirty="0">
                <a:latin typeface="Arial Narrow" panose="020B0606020202030204" pitchFamily="34" charset="0"/>
              </a:rPr>
              <a:t>Земля </a:t>
            </a:r>
            <a:r>
              <a:rPr lang="ru-RU" sz="6000" cap="none" dirty="0" err="1">
                <a:latin typeface="Arial Narrow" panose="020B0606020202030204" pitchFamily="34" charset="0"/>
              </a:rPr>
              <a:t>вкрита</a:t>
            </a:r>
            <a:r>
              <a:rPr lang="ru-RU" sz="6000" cap="none" dirty="0">
                <a:latin typeface="Arial Narrow" panose="020B0606020202030204" pitchFamily="34" charset="0"/>
              </a:rPr>
              <a:t> </a:t>
            </a:r>
            <a:r>
              <a:rPr lang="ru-RU" sz="6000" cap="none" dirty="0" err="1">
                <a:latin typeface="Arial Narrow" panose="020B0606020202030204" pitchFamily="34" charset="0"/>
              </a:rPr>
              <a:t>ковдрою</a:t>
            </a:r>
            <a:r>
              <a:rPr lang="ru-RU" sz="6000" cap="none" dirty="0">
                <a:latin typeface="Arial Narrow" panose="020B0606020202030204" pitchFamily="34" charset="0"/>
              </a:rPr>
              <a:t>. Шапки лежать на дахах </a:t>
            </a:r>
            <a:r>
              <a:rPr lang="ru-RU" sz="6000" cap="none" dirty="0" err="1">
                <a:latin typeface="Arial Narrow" panose="020B0606020202030204" pitchFamily="34" charset="0"/>
              </a:rPr>
              <a:t>будинків</a:t>
            </a:r>
            <a:r>
              <a:rPr lang="ru-RU" sz="6000" cap="none" dirty="0">
                <a:latin typeface="Arial Narrow" panose="020B0606020202030204" pitchFamily="34" charset="0"/>
              </a:rPr>
              <a:t> і </a:t>
            </a:r>
            <a:r>
              <a:rPr lang="ru-RU" sz="6000" cap="none" dirty="0" err="1">
                <a:latin typeface="Arial Narrow" panose="020B0606020202030204" pitchFamily="34" charset="0"/>
              </a:rPr>
              <a:t>гілках</a:t>
            </a:r>
            <a:r>
              <a:rPr lang="ru-RU" sz="6000" cap="none" dirty="0">
                <a:latin typeface="Arial Narrow" panose="020B0606020202030204" pitchFamily="34" charset="0"/>
              </a:rPr>
              <a:t> дерев. </a:t>
            </a:r>
            <a:r>
              <a:rPr lang="ru-RU" sz="6000" cap="none" dirty="0" err="1">
                <a:latin typeface="Arial Narrow" panose="020B0606020202030204" pitchFamily="34" charset="0"/>
              </a:rPr>
              <a:t>Морозець</a:t>
            </a:r>
            <a:r>
              <a:rPr lang="ru-RU" sz="6000" cap="none" dirty="0">
                <a:latin typeface="Arial Narrow" panose="020B0606020202030204" pitchFamily="34" charset="0"/>
              </a:rPr>
              <a:t> </a:t>
            </a:r>
            <a:r>
              <a:rPr lang="ru-RU" sz="6000" cap="none" dirty="0" err="1">
                <a:latin typeface="Arial Narrow" panose="020B0606020202030204" pitchFamily="34" charset="0"/>
              </a:rPr>
              <a:t>залишає</a:t>
            </a:r>
            <a:r>
              <a:rPr lang="ru-RU" sz="6000" cap="none" dirty="0">
                <a:latin typeface="Arial Narrow" panose="020B0606020202030204" pitchFamily="34" charset="0"/>
              </a:rPr>
              <a:t> </a:t>
            </a:r>
            <a:r>
              <a:rPr lang="ru-RU" sz="6000" cap="none" dirty="0" err="1">
                <a:latin typeface="Arial Narrow" panose="020B0606020202030204" pitchFamily="34" charset="0"/>
              </a:rPr>
              <a:t>візерунки</a:t>
            </a:r>
            <a:r>
              <a:rPr lang="ru-RU" sz="6000" cap="none" dirty="0">
                <a:latin typeface="Arial Narrow" panose="020B0606020202030204" pitchFamily="34" charset="0"/>
              </a:rPr>
              <a:t> на </a:t>
            </a:r>
            <a:r>
              <a:rPr lang="ru-RU" sz="6000" cap="none" dirty="0" err="1">
                <a:latin typeface="Arial Narrow" panose="020B0606020202030204" pitchFamily="34" charset="0"/>
              </a:rPr>
              <a:t>вікнах</a:t>
            </a:r>
            <a:r>
              <a:rPr lang="ru-RU" sz="6000" cap="none" dirty="0">
                <a:latin typeface="Arial Narrow" panose="020B0606020202030204" pitchFamily="34" charset="0"/>
              </a:rPr>
              <a:t>. </a:t>
            </a:r>
            <a:r>
              <a:rPr lang="uk-UA" sz="6000" cap="none" dirty="0">
                <a:latin typeface="Arial Narrow" panose="020B0606020202030204" pitchFamily="34" charset="0"/>
              </a:rPr>
              <a:t>Можна  ліпити бабу. </a:t>
            </a:r>
            <a:r>
              <a:rPr lang="ru-RU" sz="6000" cap="none" dirty="0">
                <a:latin typeface="Arial Narrow" panose="020B0606020202030204" pitchFamily="34" charset="0"/>
              </a:rPr>
              <a:t>Красиво, мов у </a:t>
            </a:r>
            <a:r>
              <a:rPr lang="ru-RU" sz="6000" cap="none" dirty="0" err="1">
                <a:latin typeface="Arial Narrow" panose="020B0606020202030204" pitchFamily="34" charset="0"/>
              </a:rPr>
              <a:t>казці</a:t>
            </a:r>
            <a:r>
              <a:rPr lang="ru-RU" sz="6000" cap="none" dirty="0">
                <a:latin typeface="Arial Narrow" panose="020B0606020202030204" pitchFamily="34" charset="0"/>
              </a:rPr>
              <a:t>! </a:t>
            </a:r>
            <a:endParaRPr lang="uk-UA" sz="6000" cap="none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BD3584-4C33-4E2F-E849-AB9E49C7F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399245"/>
            <a:ext cx="11694016" cy="63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5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2F21-60E8-7843-59F0-EC95D631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09" y="399245"/>
            <a:ext cx="11694016" cy="63106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algn="just">
              <a:lnSpc>
                <a:spcPct val="100000"/>
              </a:lnSpc>
            </a:pPr>
            <a:r>
              <a:rPr lang="uk-UA" sz="4400" cap="none" dirty="0">
                <a:latin typeface="Arial Narrow" panose="020B0606020202030204" pitchFamily="34" charset="0"/>
              </a:rPr>
              <a:t>	</a:t>
            </a:r>
            <a:endParaRPr lang="uk-UA" sz="6000" cap="none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0837E6-D012-5E54-AEE5-29B9CD781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1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068" y="421299"/>
            <a:ext cx="10537644" cy="628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68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ило">
  <a:themeElements>
    <a:clrScheme name="Мило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Мило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Мило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Мило</Template>
  <TotalTime>103</TotalTime>
  <Words>198</Words>
  <Application>Microsoft Office PowerPoint</Application>
  <PresentationFormat>Широкий екран</PresentationFormat>
  <Paragraphs>14</Paragraphs>
  <Slides>10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7" baseType="lpstr">
      <vt:lpstr>Arial Narrow</vt:lpstr>
      <vt:lpstr>Calibri</vt:lpstr>
      <vt:lpstr>Century Gothic</vt:lpstr>
      <vt:lpstr>Garamond</vt:lpstr>
      <vt:lpstr>Sitka Text</vt:lpstr>
      <vt:lpstr>Times New Roman</vt:lpstr>
      <vt:lpstr>Мило</vt:lpstr>
      <vt:lpstr>“Добираю прикметники.  Створюю малюнок в графічному редакторі за зразком  “ Зимова казка”  </vt:lpstr>
      <vt:lpstr>Холодно в полі, в саду, на городі, Зима вже мандрує по нашій господі. Тепло і затишно в класі у нас, Доброго дня, я вітаю всіх вас. </vt:lpstr>
      <vt:lpstr>Прикметники називають ознаки предметів і відповідають на питання який?, яка?, яке?, які?.</vt:lpstr>
      <vt:lpstr> Ось і прийшла зима. Земля вкрита ковдрою. Шапки лежать на дахах будинків і гілках дерев. Морозець залишає візерунки на вікнах. Можна  ліпити бабу. Красиво, мов у казці! </vt:lpstr>
      <vt:lpstr> Ось і прийшла зима. Земля вкрита ковдрою. Шапки лежать на дахах будинків і гілках дерев. Морозець залишає візерунки на вікнах. Можна  ліпити бабу. Красиво, мов у казці! </vt:lpstr>
      <vt:lpstr> </vt:lpstr>
      <vt:lpstr>Презентація PowerPoint</vt:lpstr>
      <vt:lpstr> Ось і прийшла зима. Земля вкрита ковдрою. Шапки лежать на дахах будинків і гілках дерев. Морозець залишає візерунки на вікнах. Можна  ліпити бабу. Красиво, мов у казці!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“Добираю прикметники.  Створюю малюнок в графічному редакторі за зразком  “ Зимова казка”  </dc:title>
  <dc:creator>Светлана</dc:creator>
  <cp:lastModifiedBy>Светлана</cp:lastModifiedBy>
  <cp:revision>1</cp:revision>
  <dcterms:created xsi:type="dcterms:W3CDTF">2022-12-09T01:11:16Z</dcterms:created>
  <dcterms:modified xsi:type="dcterms:W3CDTF">2022-12-09T02:55:06Z</dcterms:modified>
</cp:coreProperties>
</file>