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EB742-B79C-4FD3-3CFF-5B1E5D582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73A3F2-CC44-C4A8-C0CA-277F329F3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88CA41-8604-68AD-3C8D-3D7D89D9B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6BB36E-6B60-34A0-2A0D-CF3BF262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D78EE-309F-C3D2-4D35-51FB62268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2139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98D1D-52B2-5B72-D9BA-207ED69E3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2470E0-94A4-2C3B-882E-CD4E85BBF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7D8BB8-CEB2-D8EC-7077-56DFBB9B6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8E28DA-AAF7-E215-E59A-0B394CB77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579A86-10E7-ADAE-132D-0F5D1FFCB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7111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EE2146-EEBA-9716-8455-EA44DCC14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CD3478-45CB-7335-1617-0A9F1F6BD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F88970-C569-55C5-D433-DFAD56FF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232963-B924-5991-64AC-E89BACE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B3F09-3372-5F5E-B06F-B76BB4B6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7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609A3-1F95-1396-A97D-230DE898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B4B314-6B2C-89B6-5EE5-C1AE72858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9443A-CC7F-7FC2-1967-A3A176573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4978B-A5AA-31FE-5138-E2ACE45C4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79FE01-3235-238D-1147-394EDFF7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880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D9619-EFD4-8CB7-F285-519E685D8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EE2556-B81D-545B-54D7-5FA383EA5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95AC7-31EC-80B8-87FF-78635CC1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46ABFC-B818-D084-CA70-E6C72E7A6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7CCF9-6EB7-3294-FCC4-C99A4EF2D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925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9CAC0-6128-20A0-A8FA-F0E2A377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803B7D-4D6B-D833-A17D-9AB3B0B7C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AEA8C6-DF37-3DED-4B0D-F0FB5B481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4E192D-09A9-CDB6-51F4-8C1A70CC0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0C949A-8201-9ADC-8BEE-36FD7D44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8E4CEF-75D7-DBCE-5DF1-F90F4FE5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14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12675-75F9-46E3-4231-7E13E4BB2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ED6233-C605-C876-5063-722805A9A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D7D00A-88F0-4CDC-867F-CB0EC46A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95F453-2515-C561-98D2-21DEC1E31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1A39EE-FD2E-7FD6-4E1B-02FB50A79F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FBACB7-960A-ABE4-A314-7AD997FFF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633AF0-9697-951C-6367-59EAC6F3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14D214-70FD-10F8-45F1-CC9C5BE1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777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72929-7C87-0927-AB6E-901244F2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D73F4D-096B-054B-19AA-A0AA09A6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72459B-4E85-8454-A567-1F76D727F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02EDA6-BC9D-2C17-2BBE-9BB0E1BD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278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EC3074-9AAE-466D-4CAE-645E7EF8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0E29F7-5E57-F158-7DD7-7FF049887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272486-FCAF-CA75-45ED-DC1A1D06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992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4D5F9-8865-B2CC-B380-32A014CDD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126D29-D82F-28F0-9B3A-8687B094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7384B4-4D28-8837-6E91-AD0EF44D0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3B008B-C303-F26A-A7A2-948C1A5B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120B6A-581D-ABF5-0258-DA7E44C33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A288ED-0310-61BB-B9FC-335871D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5258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535CF-1089-C989-4E91-92EA5D9CF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C0B3C8-F740-AA28-A0E7-3519E846D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9DBB8D-1DEF-249F-9921-E5B9C1DE8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9D7A06-6D2C-CA7E-1483-4B0B62B2B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1C189E-3405-1EDE-9BB0-5FBB7C78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28C698-305B-E6AB-B8E8-D0F85431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016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5F5B4-D423-0517-C394-8240D9D2B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16D7AE-A4E8-AF12-9BD3-A2789010A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40C5FE-9DF8-8D4B-D00A-26501A475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55857-8FE0-451F-9C90-0B4BD51EEBE9}" type="datetimeFigureOut">
              <a:rPr lang="uk-UA" smtClean="0"/>
              <a:t>13.03.2023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948797-9426-F543-CFB4-25C5ACAF0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5D8FD-1A28-6379-E895-22E2F0C5D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BF4B6-D8E3-448C-A0E4-031F95139E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725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DC4F6B-893B-9D22-62A8-1A08221EF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798" y="-17943"/>
            <a:ext cx="12291596" cy="70086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907921-3B89-95AD-A3D6-25D36BFE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469" y="1232360"/>
            <a:ext cx="1903286" cy="194111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BFB93B-9A7E-C830-806E-14284821F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754" y="4246812"/>
            <a:ext cx="1727015" cy="242265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914E78-B5A8-2909-BED7-2A313D7EC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85" y="4246812"/>
            <a:ext cx="2283924" cy="167874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49F919-EC59-BE89-D1B4-5FB2B3B20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390" y="4290304"/>
            <a:ext cx="2126502" cy="164784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ACA6AA-BE96-FC8A-B5A9-6E00A7A224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0017" y="4018059"/>
            <a:ext cx="2780356" cy="208593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D123CF-97D8-33B0-1914-3920C9D5E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704" y="2219002"/>
            <a:ext cx="2123016" cy="167874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6D4F59-5EA0-3212-F2E7-A790F80AA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871" y="2049685"/>
            <a:ext cx="2123017" cy="191683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51C200-5BC4-EA6A-B3EC-DF28E7FD32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0113" y="1487887"/>
            <a:ext cx="2232409" cy="194111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7D56A7E-5751-C329-EFAD-C54A049933C4}"/>
              </a:ext>
            </a:extLst>
          </p:cNvPr>
          <p:cNvSpPr txBox="1"/>
          <p:nvPr/>
        </p:nvSpPr>
        <p:spPr>
          <a:xfrm>
            <a:off x="758440" y="628388"/>
            <a:ext cx="48274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всеукраїнському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експерименті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темою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Розроблення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-методичного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Державного стандарту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C2D02D-02B2-737B-CE51-21FC84146DB4}"/>
              </a:ext>
            </a:extLst>
          </p:cNvPr>
          <p:cNvSpPr txBox="1"/>
          <p:nvPr/>
        </p:nvSpPr>
        <p:spPr>
          <a:xfrm>
            <a:off x="666506" y="6113979"/>
            <a:ext cx="90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проекту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Фінська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D421ED-9A82-FFA8-1A74-E55C2C4323ED}"/>
              </a:ext>
            </a:extLst>
          </p:cNvPr>
          <p:cNvSpPr txBox="1"/>
          <p:nvPr/>
        </p:nvSpPr>
        <p:spPr>
          <a:xfrm>
            <a:off x="6324542" y="3220905"/>
            <a:ext cx="358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відзнакою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Відмінник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столичної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6D7375-C576-8F22-132F-AF9D2A2342C1}"/>
              </a:ext>
            </a:extLst>
          </p:cNvPr>
          <p:cNvSpPr txBox="1"/>
          <p:nvPr/>
        </p:nvSpPr>
        <p:spPr>
          <a:xfrm>
            <a:off x="5996404" y="683578"/>
            <a:ext cx="404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>
                <a:solidFill>
                  <a:srgbClr val="002060"/>
                </a:solidFill>
              </a:rPr>
              <a:t>Тарсакова</a:t>
            </a:r>
            <a:r>
              <a:rPr lang="uk-UA" b="1" dirty="0">
                <a:solidFill>
                  <a:srgbClr val="002060"/>
                </a:solidFill>
              </a:rPr>
              <a:t> Ярослава Ярославівна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7E84036-4609-0260-C3EB-B520760BE0F8}"/>
              </a:ext>
            </a:extLst>
          </p:cNvPr>
          <p:cNvSpPr/>
          <p:nvPr/>
        </p:nvSpPr>
        <p:spPr>
          <a:xfrm>
            <a:off x="5473153" y="-17943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83BBAC3-8A95-F51D-52F5-038FD37A71C1}"/>
              </a:ext>
            </a:extLst>
          </p:cNvPr>
          <p:cNvSpPr/>
          <p:nvPr/>
        </p:nvSpPr>
        <p:spPr>
          <a:xfrm>
            <a:off x="3932890" y="71151"/>
            <a:ext cx="41270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АТЕСТАЦІЯ 2022 - 2023</a:t>
            </a:r>
            <a:endParaRPr lang="uk-UA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1874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52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Otroshenko Lyudmila</dc:creator>
  <cp:lastModifiedBy>Otroshenko Lyudmila</cp:lastModifiedBy>
  <cp:revision>4</cp:revision>
  <dcterms:created xsi:type="dcterms:W3CDTF">2023-03-12T17:58:35Z</dcterms:created>
  <dcterms:modified xsi:type="dcterms:W3CDTF">2023-03-13T09:52:30Z</dcterms:modified>
</cp:coreProperties>
</file>