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B5D99E-7DFB-4846-B119-7DA98020C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="" xmlns:a16="http://schemas.microsoft.com/office/drawing/2014/main" id="{7A9C9C6E-45A6-45E4-92FB-2C750596D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C69FABCF-6182-476D-A749-E4EA4FA3C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4E6C0601-355B-41E9-9611-7BAC77C8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B733EF10-D1F6-4338-AF49-27158C830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838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621A135-110D-4ADA-8ED8-A05B39661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="" xmlns:a16="http://schemas.microsoft.com/office/drawing/2014/main" id="{6D17948C-1CE7-4346-802A-C656EE6FE1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B1A03967-5E08-4683-BD84-4E015CE09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D8C9F4CD-3D7B-41AB-A29E-0A9F168FB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AC3CF389-C887-40E5-A30D-BA70A581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5214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="" xmlns:a16="http://schemas.microsoft.com/office/drawing/2014/main" id="{BBA8FF1F-44A8-4123-A42F-001732B65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="" xmlns:a16="http://schemas.microsoft.com/office/drawing/2014/main" id="{E839BBFA-4CEE-4E70-AB9F-2E9F55244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ABAC744C-6436-4179-AC79-5E5295EDB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4291ACFE-6A40-4039-BB5B-6E5C8A434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F25BA968-7795-4275-BD25-A5923CD6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755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449429-3AA1-4B49-A3F6-CBA95FA2D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B890B8EC-A77A-4DE5-805A-6113B3D7F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E030AD64-DA9F-42BD-AD50-CF233C082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F226CB0C-5677-480F-8A40-D6EE49101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9CB49633-2DB6-4888-AEAF-88FEE3CE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206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DFC2E7-B723-423F-8D0D-4F2D4C7AF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DC5C1D24-71BA-4506-B40E-40ABE9939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626DE2A9-48DC-4F12-A549-B54932348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35A47E73-92D9-4EDD-89D9-ECF46DFE5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2030FC97-B78E-4017-A35B-528CCB228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66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2AE457-6C99-49EC-95B0-6FC168B71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93FA05C7-838C-4A11-B031-6FD8B70494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="" xmlns:a16="http://schemas.microsoft.com/office/drawing/2014/main" id="{C58F8F32-323D-4966-A349-1D8544C6D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3D41AD8D-CC0F-4C83-9753-57C17166A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F6FEF370-7650-4AEB-8054-E0AB476F0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60927885-2CDF-479F-9F16-F95BAE53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043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1B0533C-73EE-4D6D-8DD3-476EA1E67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C5B73B9F-5E36-4E69-A3FE-FF374CDAE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="" xmlns:a16="http://schemas.microsoft.com/office/drawing/2014/main" id="{4CF47D83-8D5B-4472-BD26-F79266EA2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="" xmlns:a16="http://schemas.microsoft.com/office/drawing/2014/main" id="{87AB86B2-3E9C-4666-854C-0DA9A8B522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="" xmlns:a16="http://schemas.microsoft.com/office/drawing/2014/main" id="{9CD9CB97-2005-463E-897E-9A8E13562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="" xmlns:a16="http://schemas.microsoft.com/office/drawing/2014/main" id="{C472BDF4-7056-4DF4-B3CD-0AF4DB675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="" xmlns:a16="http://schemas.microsoft.com/office/drawing/2014/main" id="{4E92E485-2107-4494-9D46-502EA760C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="" xmlns:a16="http://schemas.microsoft.com/office/drawing/2014/main" id="{5C4276F8-5E4C-4012-90B3-B4E4D91A3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6067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37C283A-4A8F-4D96-B379-37F1387EC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84762C76-3A5A-4C7E-8E37-F22B4C022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5D422C9C-0C82-473C-A334-58AA138F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D50D5796-82BE-45B9-9EC2-0D870368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898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="" xmlns:a16="http://schemas.microsoft.com/office/drawing/2014/main" id="{003F916E-2733-4B3B-8B14-8290B3FB4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="" xmlns:a16="http://schemas.microsoft.com/office/drawing/2014/main" id="{D4BC034F-F5B2-488C-908B-E1E2BECD9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="" xmlns:a16="http://schemas.microsoft.com/office/drawing/2014/main" id="{ED71DD97-D6B0-4500-8A78-DC2C6D1E7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175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3A218C-8594-4A04-AA3B-EF451610D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="" xmlns:a16="http://schemas.microsoft.com/office/drawing/2014/main" id="{2249C4B8-5258-44BB-B3B7-69F3F47E5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="" xmlns:a16="http://schemas.microsoft.com/office/drawing/2014/main" id="{874A5DE2-5D5A-4636-8EDB-51D33CA3C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37FD4FA6-999C-471E-A00F-4AC9F2BA0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CD677447-A555-438A-A15C-0F29EE12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CF0F29E9-B1C7-4D66-8A0F-21EA5ED41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4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9F9717-FB30-481B-A51E-AD8DA41B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="" xmlns:a16="http://schemas.microsoft.com/office/drawing/2014/main" id="{194343A4-D28F-4CFD-998F-7C020BE4EB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="" xmlns:a16="http://schemas.microsoft.com/office/drawing/2014/main" id="{BDA613E8-34FE-48E5-918E-6F0AC0791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Відредагуйте стиль зразка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="" xmlns:a16="http://schemas.microsoft.com/office/drawing/2014/main" id="{7EFEA20C-6986-4884-9035-261EACD56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="" xmlns:a16="http://schemas.microsoft.com/office/drawing/2014/main" id="{4BB8DAC0-8939-46DB-A114-1C0710B67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="" xmlns:a16="http://schemas.microsoft.com/office/drawing/2014/main" id="{2FEE9252-F2EC-43F8-A213-4246784D4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62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="" xmlns:a16="http://schemas.microsoft.com/office/drawing/2014/main" id="{4EF8AB21-0AB7-4785-986A-E4AE48773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="" xmlns:a16="http://schemas.microsoft.com/office/drawing/2014/main" id="{29E7F2C6-00E5-44D1-9158-24CB9A353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Відредагуйте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="" xmlns:a16="http://schemas.microsoft.com/office/drawing/2014/main" id="{D811D348-4A25-4C87-B74C-7DF59032F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EC213-5FFA-4104-8D2C-A8FC162ECEFA}" type="datetimeFigureOut">
              <a:rPr lang="uk-UA" smtClean="0"/>
              <a:t>14.03.2023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="" xmlns:a16="http://schemas.microsoft.com/office/drawing/2014/main" id="{034DF315-3112-42FD-BC3D-D38DAEB5C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="" xmlns:a16="http://schemas.microsoft.com/office/drawing/2014/main" id="{12988FAC-D006-46A1-B590-1D1792EDE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C7A84-CC22-4F21-A5FC-3410E8D566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4750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11" Type="http://schemas.openxmlformats.org/officeDocument/2006/relationships/image" Target="../media/image11.jpeg"/><Relationship Id="rId5" Type="http://schemas.openxmlformats.org/officeDocument/2006/relationships/image" Target="../media/image5.jpg"/><Relationship Id="rId10" Type="http://schemas.openxmlformats.org/officeDocument/2006/relationships/image" Target="../media/image10.pn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DCDA6E5-A57C-4433-94F9-9436D3BE31B7}"/>
              </a:ext>
            </a:extLst>
          </p:cNvPr>
          <p:cNvSpPr txBox="1"/>
          <p:nvPr/>
        </p:nvSpPr>
        <p:spPr>
          <a:xfrm>
            <a:off x="3972561" y="101769"/>
            <a:ext cx="3941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/>
              <a:t>АТЕСТАЦІЯ 2022-2023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B4B50FBF-2B52-4015-BB07-201437CC48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3090" y="4914172"/>
            <a:ext cx="3278910" cy="1845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77DC0807-712D-4DDC-B196-2B2B64B209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76" y="1164576"/>
            <a:ext cx="2830736" cy="211781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9EB2E9D4-1E35-43CD-A759-5EE3CF8A69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339" y="4415844"/>
            <a:ext cx="3186848" cy="21245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3A1F57E7-F132-4F65-BB9A-413066DD3A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195" y="4959060"/>
            <a:ext cx="2627721" cy="1978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7C0CFC6-BBD7-44A6-99AD-392B94D4DD3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724" y="4428501"/>
            <a:ext cx="2221130" cy="14807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>
            <a:extLst>
              <a:ext uri="{FF2B5EF4-FFF2-40B4-BE49-F238E27FC236}">
                <a16:creationId xmlns="" xmlns:a16="http://schemas.microsoft.com/office/drawing/2014/main" id="{F85DDFBA-BE4E-4EBA-88A9-C7D4F62FADD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06" y="4638319"/>
            <a:ext cx="1674858" cy="22393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738F0361-F49B-4260-B45D-193DE5362C2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519" y="1137674"/>
            <a:ext cx="1693846" cy="225800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5E418EE2-9130-4789-8ACE-8931AC2A48C5}"/>
              </a:ext>
            </a:extLst>
          </p:cNvPr>
          <p:cNvSpPr txBox="1"/>
          <p:nvPr/>
        </p:nvSpPr>
        <p:spPr>
          <a:xfrm>
            <a:off x="9402066" y="259443"/>
            <a:ext cx="27507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/>
              <a:t>Руденко </a:t>
            </a:r>
          </a:p>
          <a:p>
            <a:pPr algn="ctr"/>
            <a:r>
              <a:rPr lang="uk-UA" sz="2400" b="1" dirty="0"/>
              <a:t>Руслан Васильович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A2BF5E78-1F7B-4F67-BDDC-3F30E71BB22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974112" y="790898"/>
            <a:ext cx="1497389" cy="211781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1BFBF8B7-0DD7-4E13-9886-48C556AF2C1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04459" y="1137674"/>
            <a:ext cx="1426427" cy="1989235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07DCC0CB-A7B4-4944-A6EB-27218AF5014C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7" b="1295"/>
          <a:stretch/>
        </p:blipFill>
        <p:spPr>
          <a:xfrm>
            <a:off x="7521198" y="957875"/>
            <a:ext cx="1689614" cy="2401203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EB06942-BAD3-4A31-9881-D2C0B97C2D14}"/>
              </a:ext>
            </a:extLst>
          </p:cNvPr>
          <p:cNvSpPr txBox="1"/>
          <p:nvPr/>
        </p:nvSpPr>
        <p:spPr>
          <a:xfrm>
            <a:off x="1650331" y="4004365"/>
            <a:ext cx="9421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>
                <a:latin typeface="Comic Sans MS" panose="030F0702030302020204" pitchFamily="66" charset="0"/>
              </a:rPr>
              <a:t>Тиждень іноземної мови та зарубіжної літератури «Подорож у світ літератури»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2B9C635F-9C0E-49A3-9946-BFA54F5761BC}"/>
              </a:ext>
            </a:extLst>
          </p:cNvPr>
          <p:cNvSpPr txBox="1"/>
          <p:nvPr/>
        </p:nvSpPr>
        <p:spPr>
          <a:xfrm>
            <a:off x="-135629" y="136333"/>
            <a:ext cx="396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>
                <a:latin typeface="Comic Sans MS" panose="030F0702030302020204" pitchFamily="66" charset="0"/>
              </a:rPr>
              <a:t>Виступ в Національному </a:t>
            </a:r>
          </a:p>
          <a:p>
            <a:pPr algn="ctr"/>
            <a:r>
              <a:rPr lang="uk-UA" sz="1400" b="1" dirty="0">
                <a:latin typeface="Comic Sans MS" panose="030F0702030302020204" pitchFamily="66" charset="0"/>
              </a:rPr>
              <a:t>музеї історії України</a:t>
            </a:r>
          </a:p>
          <a:p>
            <a:pPr algn="ctr"/>
            <a:r>
              <a:rPr lang="uk-UA" sz="1400" b="1" dirty="0">
                <a:latin typeface="Comic Sans MS" panose="030F0702030302020204" pitchFamily="66" charset="0"/>
              </a:rPr>
              <a:t> до 209-річчя з дня народження </a:t>
            </a:r>
          </a:p>
          <a:p>
            <a:pPr algn="ctr"/>
            <a:r>
              <a:rPr lang="uk-UA" sz="1400" b="1" dirty="0">
                <a:latin typeface="Comic Sans MS" panose="030F0702030302020204" pitchFamily="66" charset="0"/>
              </a:rPr>
              <a:t>Тараса </a:t>
            </a:r>
            <a:r>
              <a:rPr lang="uk-UA" sz="1400" b="1" dirty="0" smtClean="0">
                <a:latin typeface="Comic Sans MS" panose="030F0702030302020204" pitchFamily="66" charset="0"/>
              </a:rPr>
              <a:t>Шевченка </a:t>
            </a:r>
            <a:endParaRPr lang="uk-UA" sz="1400" b="1" dirty="0">
              <a:latin typeface="Comic Sans MS" panose="030F0702030302020204" pitchFamily="66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1740C0C8-5FB6-41BC-B98B-A90E00B3AD3D}"/>
              </a:ext>
            </a:extLst>
          </p:cNvPr>
          <p:cNvSpPr txBox="1"/>
          <p:nvPr/>
        </p:nvSpPr>
        <p:spPr>
          <a:xfrm>
            <a:off x="4168501" y="3104474"/>
            <a:ext cx="316144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b="1" dirty="0">
                <a:latin typeface="Comic Sans MS" panose="030F0702030302020204" pitchFamily="66" charset="0"/>
              </a:rPr>
              <a:t>Переможці та учасники </a:t>
            </a:r>
          </a:p>
          <a:p>
            <a:r>
              <a:rPr lang="uk-UA" sz="1400" b="1" dirty="0">
                <a:latin typeface="Comic Sans MS" panose="030F0702030302020204" pitchFamily="66" charset="0"/>
              </a:rPr>
              <a:t>Всеукраїнської онлайн-олімпіади</a:t>
            </a:r>
          </a:p>
          <a:p>
            <a:r>
              <a:rPr lang="uk-UA" sz="1400" b="1" dirty="0">
                <a:latin typeface="Comic Sans MS" panose="030F0702030302020204" pitchFamily="66" charset="0"/>
              </a:rPr>
              <a:t> «На Урок» </a:t>
            </a:r>
          </a:p>
        </p:txBody>
      </p:sp>
    </p:spTree>
    <p:extLst>
      <p:ext uri="{BB962C8B-B14F-4D97-AF65-F5344CB8AC3E}">
        <p14:creationId xmlns:p14="http://schemas.microsoft.com/office/powerpoint/2010/main" val="17599389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41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ROZUMNYKY</dc:creator>
  <cp:lastModifiedBy>Admin</cp:lastModifiedBy>
  <cp:revision>13</cp:revision>
  <dcterms:created xsi:type="dcterms:W3CDTF">2023-03-13T09:10:46Z</dcterms:created>
  <dcterms:modified xsi:type="dcterms:W3CDTF">2023-03-14T14:18:29Z</dcterms:modified>
</cp:coreProperties>
</file>