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FF33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50" y="45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91029B2-0109-414F-A3CC-C7498AE602A9}" type="datetimeFigureOut">
              <a:rPr lang="uk-UA" smtClean="0"/>
              <a:t>10.03.2023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B74D894-9621-4345-A6D1-3C53B7FA0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18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9B2-0109-414F-A3CC-C7498AE602A9}" type="datetimeFigureOut">
              <a:rPr lang="uk-UA" smtClean="0"/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D894-9621-4345-A6D1-3C53B7FA0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439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9B2-0109-414F-A3CC-C7498AE602A9}" type="datetimeFigureOut">
              <a:rPr lang="uk-UA" smtClean="0"/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D894-9621-4345-A6D1-3C53B7FA0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9B2-0109-414F-A3CC-C7498AE602A9}" type="datetimeFigureOut">
              <a:rPr lang="uk-UA" smtClean="0"/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D894-9621-4345-A6D1-3C53B7FA0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5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9B2-0109-414F-A3CC-C7498AE602A9}" type="datetimeFigureOut">
              <a:rPr lang="uk-UA" smtClean="0"/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D894-9621-4345-A6D1-3C53B7FA0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72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9B2-0109-414F-A3CC-C7498AE602A9}" type="datetimeFigureOut">
              <a:rPr lang="uk-UA" smtClean="0"/>
              <a:t>10.03.2023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D894-9621-4345-A6D1-3C53B7FA0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28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9B2-0109-414F-A3CC-C7498AE602A9}" type="datetimeFigureOut">
              <a:rPr lang="uk-UA" smtClean="0"/>
              <a:t>10.03.2023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D894-9621-4345-A6D1-3C53B7FA0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459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9B2-0109-414F-A3CC-C7498AE602A9}" type="datetimeFigureOut">
              <a:rPr lang="uk-UA" smtClean="0"/>
              <a:t>10.03.2023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D894-9621-4345-A6D1-3C53B7FA0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73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9B2-0109-414F-A3CC-C7498AE602A9}" type="datetimeFigureOut">
              <a:rPr lang="uk-UA" smtClean="0"/>
              <a:t>10.03.2023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D894-9621-4345-A6D1-3C53B7FA0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85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29B2-0109-414F-A3CC-C7498AE602A9}" type="datetimeFigureOut">
              <a:rPr lang="uk-UA" smtClean="0"/>
              <a:t>10.03.2023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B74D894-9621-4345-A6D1-3C53B7FA0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233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91029B2-0109-414F-A3CC-C7498AE602A9}" type="datetimeFigureOut">
              <a:rPr lang="uk-UA" smtClean="0"/>
              <a:t>10.03.2023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B74D894-9621-4345-A6D1-3C53B7FA0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1764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91029B2-0109-414F-A3CC-C7498AE602A9}" type="datetimeFigureOut">
              <a:rPr lang="uk-UA" smtClean="0"/>
              <a:t>10.03.2023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B74D894-9621-4345-A6D1-3C53B7FA01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6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8704" y="199986"/>
            <a:ext cx="7343582" cy="569841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Атестація 2022-2023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939" y="835239"/>
            <a:ext cx="2967761" cy="1978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817" y="3308373"/>
            <a:ext cx="3104865" cy="1296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Краснобай Оксана Львівна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вчитель географії та біології спеціалізованої школи №73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0820" y="4746203"/>
            <a:ext cx="3821968" cy="1296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Призери ІІІ (міського) етапу Всеукраїнської учнівської олімпіади з географії: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Найда Савелій (9й клас, І місце)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Корж Ангеліна (9й </a:t>
            </a:r>
            <a:r>
              <a:rPr lang="uk-U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клас, </a:t>
            </a:r>
            <a:r>
              <a:rPr lang="uk-UA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ІІ </a:t>
            </a:r>
            <a:r>
              <a:rPr lang="uk-U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місце)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Процевський Андрій</a:t>
            </a:r>
            <a:r>
              <a:rPr lang="uk-U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uk-UA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(9й </a:t>
            </a:r>
            <a:r>
              <a:rPr lang="uk-U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клас, </a:t>
            </a:r>
            <a:r>
              <a:rPr lang="uk-UA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ІІІ місце</a:t>
            </a:r>
            <a:r>
              <a:rPr lang="uk-U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107682" y="830548"/>
            <a:ext cx="8588450" cy="1296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«Формування ключової компетентності - вміння вчитися впродовж життя на </a:t>
            </a:r>
            <a:r>
              <a:rPr lang="uk-UA" sz="1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уроках</a:t>
            </a:r>
            <a:r>
              <a:rPr lang="uk-UA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географії та біології»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44" y="1455598"/>
            <a:ext cx="2090768" cy="235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66" y="1436519"/>
            <a:ext cx="3756821" cy="2354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995683" y="3999194"/>
            <a:ext cx="7697337" cy="416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Проєктна діяльність на </a:t>
            </a:r>
            <a:r>
              <a:rPr lang="uk-UA" sz="1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урока</a:t>
            </a:r>
            <a:r>
              <a:rPr lang="ru-RU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х: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95" y="4309686"/>
            <a:ext cx="3365312" cy="2523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74" y="4329308"/>
            <a:ext cx="3339151" cy="250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8" y="1464539"/>
            <a:ext cx="3251534" cy="229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6210058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721</TotalTime>
  <Words>73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Bahnschrift SemiBold</vt:lpstr>
      <vt:lpstr>Calibri Light</vt:lpstr>
      <vt:lpstr>Метрополия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зони України Зони мішаних і  широколистяних лісів</dc:title>
  <dc:creator>Пользователь</dc:creator>
  <cp:lastModifiedBy>Dell  E7470</cp:lastModifiedBy>
  <cp:revision>13</cp:revision>
  <dcterms:created xsi:type="dcterms:W3CDTF">2023-01-22T11:37:06Z</dcterms:created>
  <dcterms:modified xsi:type="dcterms:W3CDTF">2023-03-10T18:41:15Z</dcterms:modified>
</cp:coreProperties>
</file>