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2/3/2023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2/3/2023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2/3/2023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2/3/2023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2/3/2023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2/3/2023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2/3/2023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2/3/2023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2/3/2023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2/3/2023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/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2/3/2023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2/3/2023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6021238" cy="1463040"/>
          </a:xfrm>
        </p:spPr>
        <p:txBody>
          <a:bodyPr/>
          <a:lstStyle/>
          <a:p>
            <a:r>
              <a:rPr lang="uk-UA" dirty="0" smtClean="0"/>
              <a:t>Фортифікаційні споруди України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788989" y="4960137"/>
            <a:ext cx="5022011" cy="1463040"/>
          </a:xfrm>
        </p:spPr>
        <p:txBody>
          <a:bodyPr>
            <a:normAutofit/>
          </a:bodyPr>
          <a:lstStyle/>
          <a:p>
            <a:r>
              <a:rPr lang="uk-UA" dirty="0" smtClean="0"/>
              <a:t>Успіх – це ще не крапка, невдача – це ще не кінець: єдине, що має значення, – це мужність продовжувати боротьбу. </a:t>
            </a:r>
          </a:p>
          <a:p>
            <a:r>
              <a:rPr lang="uk-UA" dirty="0" smtClean="0"/>
              <a:t>Уїнстон Черчілль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42088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39041" y="43069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Палац </a:t>
            </a:r>
            <a:r>
              <a:rPr lang="uk-UA" dirty="0" err="1"/>
              <a:t>Шенборнів</a:t>
            </a:r>
            <a:r>
              <a:rPr lang="uk-UA" dirty="0"/>
              <a:t>, </a:t>
            </a:r>
            <a:r>
              <a:rPr lang="uk-UA" dirty="0" err="1"/>
              <a:t>Чинадієве</a:t>
            </a:r>
            <a:r>
              <a:rPr lang="uk-UA" dirty="0"/>
              <a:t>, Закарпатська обл.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557" y="1310676"/>
            <a:ext cx="8064996" cy="370989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842075" y="193964"/>
            <a:ext cx="2760453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Збудований наприкінці </a:t>
            </a:r>
            <a:r>
              <a:rPr lang="en-US" dirty="0"/>
              <a:t>XIX </a:t>
            </a:r>
            <a:r>
              <a:rPr lang="uk-UA" dirty="0"/>
              <a:t>століття мисливський будинок був водночас резиденцією </a:t>
            </a:r>
            <a:r>
              <a:rPr lang="uk-UA" dirty="0" err="1"/>
              <a:t>Шенборнів</a:t>
            </a:r>
            <a:r>
              <a:rPr lang="uk-UA" dirty="0"/>
              <a:t>. Навколо нього розкинувся чудовий сад-дендрарій, де можна натрапити на рідкісні породи рослин. По завершенню Другої Світової приміщення палацу передали під потреби санаторію “Карпати”, який розташовується там і зараз. </a:t>
            </a:r>
            <a:r>
              <a:rPr lang="uk-UA" dirty="0" err="1"/>
              <a:t>Цікавинка</a:t>
            </a:r>
            <a:r>
              <a:rPr lang="uk-UA" dirty="0"/>
              <a:t>: Особливістю неоромантичної будівлі є те, що вона має 365 вікон (як днів у році), 52 димоходи (як тижнів) та 12 входів (як у році місяців).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66042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97834" y="48197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Білгород-Дністровська фортеця, Білгород-Дністровський, Одеська обл.</a:t>
            </a:r>
          </a:p>
          <a:p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827" y="1220925"/>
            <a:ext cx="7354378" cy="514806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820205" y="840302"/>
            <a:ext cx="4425351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На залишках античного міста </a:t>
            </a:r>
            <a:r>
              <a:rPr lang="uk-UA" dirty="0" err="1"/>
              <a:t>Тіри</a:t>
            </a:r>
            <a:r>
              <a:rPr lang="uk-UA" dirty="0"/>
              <a:t> розкинулось найбільше в Україні укріплення. 34 оборонних башти, більшість з яких і досі у гарному стані, та 2,5 км оборонних споруд - саме так виглядає фортеця, яка більш ніж 200 років будувалась молдаванами, турками та </a:t>
            </a:r>
            <a:r>
              <a:rPr lang="uk-UA" dirty="0" err="1"/>
              <a:t>генуезцями</a:t>
            </a:r>
            <a:r>
              <a:rPr lang="uk-UA" dirty="0"/>
              <a:t>. </a:t>
            </a:r>
            <a:r>
              <a:rPr lang="uk-UA" dirty="0" err="1"/>
              <a:t>Найзахищеніща</a:t>
            </a:r>
            <a:r>
              <a:rPr lang="uk-UA" dirty="0"/>
              <a:t> частина укріплень - Цитадель - своєрідна “фортеця у фортеці”. Свого часу фортецю відвідали Пушкін, Нечуй-Левицький, Леся Українка та Паустовський. Від екскурсоводів тут можна почути дивовижні історії про турецькі скарби, залишені десь на території фортеці. </a:t>
            </a:r>
            <a:r>
              <a:rPr lang="uk-UA" dirty="0" err="1"/>
              <a:t>Цікавинка</a:t>
            </a:r>
            <a:r>
              <a:rPr lang="uk-UA" dirty="0"/>
              <a:t>: Щороку це місце стає центром подій під час проведення фестивалю “Фортеця”, тому навідатися сюди найкраще у цей період.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28456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61404" y="27494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Кам'янець-Подільська фортеця, Кам’янець-Подільський, Хмельницька обл.</a:t>
            </a:r>
          </a:p>
          <a:p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087" y="1645578"/>
            <a:ext cx="6096000" cy="406717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582618" y="736605"/>
            <a:ext cx="419243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Потрапити до замку можна через Замковий міст. Саме украплення складається з 12 башт, кожна з яких має свою цікаву історію. У східному бастіоні є експозиція зброї з </a:t>
            </a:r>
            <a:r>
              <a:rPr lang="en-US" dirty="0"/>
              <a:t>XVII </a:t>
            </a:r>
            <a:r>
              <a:rPr lang="uk-UA" dirty="0"/>
              <a:t>століття, де кожен бажаючий може спробувати свої сили у стрільбі з лука, арбалета, або потримати у руках справжнісінький меч. </a:t>
            </a:r>
            <a:r>
              <a:rPr lang="uk-UA" dirty="0" err="1"/>
              <a:t>Цікавинка</a:t>
            </a:r>
            <a:r>
              <a:rPr lang="uk-UA" dirty="0"/>
              <a:t>: Щороку наприкінці літа замок стає фестивальним майданчиком для музичної події під назвою </a:t>
            </a:r>
            <a:r>
              <a:rPr lang="en-US" dirty="0" err="1"/>
              <a:t>Respublica</a:t>
            </a:r>
            <a:r>
              <a:rPr lang="en-US" dirty="0"/>
              <a:t>. </a:t>
            </a:r>
            <a:r>
              <a:rPr lang="uk-UA" dirty="0"/>
              <a:t>На кількох сценах збираються українські та закордонні виконавці, а місто на той час перетворюється у центр культурного життя країни.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17629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5801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692" y="690562"/>
            <a:ext cx="7581900" cy="54768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103743" y="1422730"/>
            <a:ext cx="2292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Місто привидів, Дубно, Рівненська обл.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50471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57" y="222938"/>
            <a:ext cx="8572500" cy="64293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980098" y="222938"/>
            <a:ext cx="3010619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Цей закинутий форт у селі </a:t>
            </a:r>
            <a:r>
              <a:rPr lang="uk-UA" dirty="0" err="1"/>
              <a:t>Тараканів</a:t>
            </a:r>
            <a:r>
              <a:rPr lang="uk-UA" dirty="0"/>
              <a:t> колись був масивною фортифікаційною спорудою. Тут велися запеклі бої між представниками Російської Імперії та поляками, а пізніше, у часи Другої Світової, її здали фашистським загарбникам. Відходячи, німці залили бетоном входи до деяких приміщень, а тому досі невідомо, що може ховатися за тими стінами. </a:t>
            </a:r>
            <a:r>
              <a:rPr lang="uk-UA" dirty="0" err="1"/>
              <a:t>Цікавинка</a:t>
            </a:r>
            <a:r>
              <a:rPr lang="uk-UA" dirty="0"/>
              <a:t>: Наразі існує безліч легенд, що пов’язані зі старою фортецею. Її часто називають “Містом привидів”, оскільки місцеві жителі вважають, що тут досі сновигають </a:t>
            </a:r>
            <a:r>
              <a:rPr lang="uk-UA" dirty="0" err="1"/>
              <a:t>примари</a:t>
            </a:r>
            <a:r>
              <a:rPr lang="uk-UA" dirty="0"/>
              <a:t> загиблих у боях солдат.</a:t>
            </a:r>
          </a:p>
          <a:p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91272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043" y="549214"/>
            <a:ext cx="6953250" cy="3810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944928" y="549214"/>
            <a:ext cx="3269411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Нова Печерська фортеця будувалася протягом кількох століть. До складу фортифікаційної споруди входять Києво-Печерська лавра, Васильківське та Госпітальне укріплення. Проте, як військове укріплення ця споруда ніколи не використовувалась, а наприкінці </a:t>
            </a:r>
            <a:r>
              <a:rPr lang="en-US" dirty="0"/>
              <a:t>XIX </a:t>
            </a:r>
            <a:r>
              <a:rPr lang="uk-UA" dirty="0"/>
              <a:t>століття тут був склад провіанту. Наразі тут розташовується історико-архітектурний музей. Як дістатися: На метро до станції “Печерська”, а далі Бульваром Лесі Українки до повороту на вул. Госпітальну.</a:t>
            </a:r>
          </a:p>
          <a:p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1224951" y="5193102"/>
            <a:ext cx="36000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/>
              <a:t>Косий капонір, Київ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2547253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128" y="1362973"/>
            <a:ext cx="8001584" cy="488985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55608" y="275417"/>
            <a:ext cx="758261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/>
              <a:t>Хотинська фортеця, Хотин, Чернівецька обл.</a:t>
            </a:r>
          </a:p>
          <a:p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566031" y="275417"/>
            <a:ext cx="310551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Фортеця завжди була важливою точкою на історичній карті України. За наказом Данила Галицького кам’яну споруду звели тут замість дерев’яної, і саме вона у </a:t>
            </a:r>
            <a:r>
              <a:rPr lang="en-US" dirty="0"/>
              <a:t>XVII </a:t>
            </a:r>
            <a:r>
              <a:rPr lang="uk-UA" dirty="0"/>
              <a:t>столітті врятувала Східну Європу від турецької навали. Оточена ровами з підйомними мостами, фортифікаційна споруда була однією з найміцніших у Європі. </a:t>
            </a:r>
            <a:r>
              <a:rPr lang="uk-UA" dirty="0" err="1"/>
              <a:t>Цікавинка</a:t>
            </a:r>
            <a:r>
              <a:rPr lang="uk-UA" dirty="0"/>
              <a:t>: Хотинський замок полюбився кінематографістам. Свого часу тут проводились зйомки таких фільмів як: “Д’Артаньян і три мушкетери”, “Захар Беркут”, “Стріли Робін </a:t>
            </a:r>
            <a:r>
              <a:rPr lang="uk-UA" dirty="0" err="1"/>
              <a:t>Гуда</a:t>
            </a:r>
            <a:r>
              <a:rPr lang="uk-UA" dirty="0"/>
              <a:t>”, “Гадюка”, “Стара фортеця”. Щороку тут проводять фестиваль середньовічної культури “Битва націй”.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93238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708" y="1865821"/>
            <a:ext cx="5715000" cy="36957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7419" y="396187"/>
            <a:ext cx="1151626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/>
              <a:t>Меджибізький замок, Меджибіж, </a:t>
            </a:r>
            <a:endParaRPr lang="uk-UA" sz="4000" dirty="0" smtClean="0"/>
          </a:p>
          <a:p>
            <a:r>
              <a:rPr lang="uk-UA" sz="4000" dirty="0" smtClean="0"/>
              <a:t>Хмельницька </a:t>
            </a:r>
            <a:r>
              <a:rPr lang="uk-UA" sz="4000" dirty="0"/>
              <a:t>обл.</a:t>
            </a:r>
          </a:p>
          <a:p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996021" y="1865821"/>
            <a:ext cx="456337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Колись цю пам’ятку ренесансної архітектури величали “Білим лебедем” через світлий колір фортечних мурів. Будівництво почалося ще за часів князів </a:t>
            </a:r>
            <a:r>
              <a:rPr lang="uk-UA" dirty="0" err="1"/>
              <a:t>Коріатовичів</a:t>
            </a:r>
            <a:r>
              <a:rPr lang="uk-UA" dirty="0"/>
              <a:t> і продовжувалося близько двох століть. За цей час замок устиг побувати під владою магнатів Синявських, козаків, турків, поляків. А от Августин-Олександр Чарторийський займався реставрацією комплексу та облагородженням прилеглої території.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95827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.hotels24.ua/photos/ria/news_content/111/11125/1112536/11125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40" y="1543140"/>
            <a:ext cx="7620000" cy="49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17918" y="342811"/>
            <a:ext cx="53570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err="1"/>
              <a:t>Золочівський</a:t>
            </a:r>
            <a:r>
              <a:rPr lang="uk-UA" dirty="0"/>
              <a:t> замок, Золочів, Львівська обл.</a:t>
            </a:r>
          </a:p>
          <a:p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384875" y="1678589"/>
            <a:ext cx="326078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Комплекс споруд </a:t>
            </a:r>
            <a:r>
              <a:rPr lang="uk-UA" dirty="0" err="1"/>
              <a:t>оборнного</a:t>
            </a:r>
            <a:r>
              <a:rPr lang="uk-UA" dirty="0"/>
              <a:t> та житлового призначення складається з Великого житлового палацу, Китайського палацу та Надбрамної вежі. Фортеця була вибудувана настільки добре, і мала такий потужний захист, що орди її просто обминали. А Китайський палац є одним із трьох у Європі музеєм східної культури з парком для чайних церемоній.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67255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717" y="1821521"/>
            <a:ext cx="7620000" cy="454342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69698" y="69811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Замок злих дів, </a:t>
            </a:r>
            <a:r>
              <a:rPr lang="uk-UA" dirty="0" err="1"/>
              <a:t>Невицьке</a:t>
            </a:r>
            <a:r>
              <a:rPr lang="uk-UA" dirty="0"/>
              <a:t>, Закарпатська обл.</a:t>
            </a:r>
          </a:p>
          <a:p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738558" y="1423358"/>
            <a:ext cx="327803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Середньовічний замок, що належав угорським магнатам, був збудований у </a:t>
            </a:r>
            <a:r>
              <a:rPr lang="en-US" dirty="0"/>
              <a:t>XXII </a:t>
            </a:r>
            <a:r>
              <a:rPr lang="uk-UA" dirty="0"/>
              <a:t>столітті. Він розташований на горі посеред долини річки Уж. Кажуть, що у відбудові твердині брала участь бусурманська чародійка - Погана Діва. Насправді, нею могла бути спадкоємиця магната </a:t>
            </a:r>
            <a:r>
              <a:rPr lang="uk-UA" dirty="0" err="1"/>
              <a:t>Другета</a:t>
            </a:r>
            <a:r>
              <a:rPr lang="uk-UA" dirty="0"/>
              <a:t>, графиня угорська. Погана Діва усіляко карала селян за найменші провини і чинила людям багато зла. За це її піддав суду король </a:t>
            </a:r>
            <a:r>
              <a:rPr lang="uk-UA" dirty="0" err="1"/>
              <a:t>Матіяш</a:t>
            </a:r>
            <a:r>
              <a:rPr lang="uk-UA" dirty="0"/>
              <a:t>, до котрого дійшла її нечиста слава.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27569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22121" y="56008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Червоноградський</a:t>
            </a:r>
            <a:r>
              <a:rPr lang="ru-RU" dirty="0"/>
              <a:t> замок, </a:t>
            </a:r>
            <a:r>
              <a:rPr lang="ru-RU" dirty="0" err="1"/>
              <a:t>Нирків</a:t>
            </a:r>
            <a:r>
              <a:rPr lang="ru-RU" dirty="0"/>
              <a:t>, </a:t>
            </a:r>
            <a:r>
              <a:rPr lang="ru-RU" dirty="0" err="1"/>
              <a:t>Тернопільська</a:t>
            </a:r>
            <a:r>
              <a:rPr lang="ru-RU" dirty="0"/>
              <a:t> обл.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132" y="1715488"/>
            <a:ext cx="6096000" cy="404812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970142" y="1477392"/>
            <a:ext cx="483079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err="1"/>
              <a:t>Неоготичний</a:t>
            </a:r>
            <a:r>
              <a:rPr lang="uk-UA" dirty="0"/>
              <a:t> палац був відновлений з руїн Червоноградського замку у </a:t>
            </a:r>
            <a:r>
              <a:rPr lang="en-US" dirty="0"/>
              <a:t>XIX </a:t>
            </a:r>
            <a:r>
              <a:rPr lang="uk-UA" dirty="0"/>
              <a:t>столітті. Автор палацового проекту досі невідомий. Неподалік замкових руїн </a:t>
            </a:r>
            <a:r>
              <a:rPr lang="uk-UA" dirty="0" err="1"/>
              <a:t>знаходитьсяводоспад</a:t>
            </a:r>
            <a:r>
              <a:rPr lang="uk-UA" dirty="0"/>
              <a:t> Джурин, який також можна відвідати. Наприкінці </a:t>
            </a:r>
            <a:r>
              <a:rPr lang="en-US" dirty="0"/>
              <a:t>XVI </a:t>
            </a:r>
            <a:r>
              <a:rPr lang="uk-UA" dirty="0"/>
              <a:t>століття своє весілля тут святкував батько Богдана Хмельницького. </a:t>
            </a:r>
            <a:r>
              <a:rPr lang="uk-UA" dirty="0" err="1"/>
              <a:t>Цікавинка</a:t>
            </a:r>
            <a:r>
              <a:rPr lang="uk-UA" dirty="0"/>
              <a:t>: Від місцевих мешканців можна почути дивовижні історії про замкові підземні ходи. За легендою, ходами можна потрапити до Зали страшного суду - так називають підземну печеру, де колись жив старий монах. Нині її </a:t>
            </a:r>
            <a:r>
              <a:rPr lang="uk-UA" dirty="0" err="1"/>
              <a:t>ніби-то</a:t>
            </a:r>
            <a:r>
              <a:rPr lang="uk-UA" dirty="0"/>
              <a:t> охороняє лицар без голови.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437514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Integral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A41AC481-B287-49C8-90EF-C669597D2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21</TotalTime>
  <Words>922</Words>
  <Application>Microsoft Office PowerPoint</Application>
  <PresentationFormat>Широкоэкранный</PresentationFormat>
  <Paragraphs>24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Tw Cen MT</vt:lpstr>
      <vt:lpstr>Tw Cen MT Condensed</vt:lpstr>
      <vt:lpstr>Wingdings 3</vt:lpstr>
      <vt:lpstr>Интеграл</vt:lpstr>
      <vt:lpstr>Фортифікаційні споруди України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Фортифікаційні споруди України</dc:title>
  <dc:creator>User</dc:creator>
  <cp:lastModifiedBy>User</cp:lastModifiedBy>
  <cp:revision>3</cp:revision>
  <dcterms:created xsi:type="dcterms:W3CDTF">2023-02-03T13:25:21Z</dcterms:created>
  <dcterms:modified xsi:type="dcterms:W3CDTF">2023-02-03T13:46:56Z</dcterms:modified>
</cp:coreProperties>
</file>