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Культура РУСІ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Княжа доба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44070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9072" y="577970"/>
            <a:ext cx="3536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Язичницький світогляд слов’ян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4091" y="3685006"/>
            <a:ext cx="3333750" cy="30765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44929" t="23774" r="24858" b="40377"/>
          <a:stretch/>
        </p:blipFill>
        <p:spPr>
          <a:xfrm>
            <a:off x="448572" y="967474"/>
            <a:ext cx="3683479" cy="24585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3444" t="24906" r="55212" b="34969"/>
          <a:stretch/>
        </p:blipFill>
        <p:spPr>
          <a:xfrm>
            <a:off x="448573" y="3564236"/>
            <a:ext cx="3683479" cy="27518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45283" t="22893" r="23585" b="40504"/>
          <a:stretch/>
        </p:blipFill>
        <p:spPr>
          <a:xfrm>
            <a:off x="4309606" y="935889"/>
            <a:ext cx="3795622" cy="25102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43931" t="25723" r="23241" b="37578"/>
          <a:stretch/>
        </p:blipFill>
        <p:spPr>
          <a:xfrm>
            <a:off x="4309606" y="3564236"/>
            <a:ext cx="4061050" cy="27518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2193" t="25199" r="55967" b="45619"/>
          <a:stretch/>
        </p:blipFill>
        <p:spPr>
          <a:xfrm>
            <a:off x="8245953" y="1357152"/>
            <a:ext cx="3881888" cy="200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43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0259" t="20881" r="12052" b="18239"/>
          <a:stretch/>
        </p:blipFill>
        <p:spPr>
          <a:xfrm>
            <a:off x="227161" y="146646"/>
            <a:ext cx="2153730" cy="38269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6227" t="20251" r="8301" b="17987"/>
          <a:stretch/>
        </p:blipFill>
        <p:spPr>
          <a:xfrm>
            <a:off x="2562045" y="138020"/>
            <a:ext cx="2812212" cy="38355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2249" y="897147"/>
            <a:ext cx="1180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Софія</a:t>
            </a:r>
          </a:p>
          <a:p>
            <a:r>
              <a:rPr lang="uk-UA" dirty="0" smtClean="0"/>
              <a:t> Київська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71108" t="27547" r="12406" b="18239"/>
          <a:stretch/>
        </p:blipFill>
        <p:spPr>
          <a:xfrm>
            <a:off x="5769632" y="146645"/>
            <a:ext cx="2178831" cy="37537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63255" t="21006" r="5047" b="51069"/>
          <a:stretch/>
        </p:blipFill>
        <p:spPr>
          <a:xfrm>
            <a:off x="1304026" y="4149306"/>
            <a:ext cx="4872487" cy="25916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4988" y="3783288"/>
            <a:ext cx="4366403" cy="295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81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2051" t="21006" r="3845" b="41509"/>
          <a:stretch/>
        </p:blipFill>
        <p:spPr>
          <a:xfrm>
            <a:off x="828136" y="314862"/>
            <a:ext cx="4157932" cy="25706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72807" t="21132" r="14174" b="39497"/>
          <a:stretch/>
        </p:blipFill>
        <p:spPr>
          <a:xfrm>
            <a:off x="5676181" y="185467"/>
            <a:ext cx="1587262" cy="27000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69269" t="20754" r="11132" b="19623"/>
          <a:stretch/>
        </p:blipFill>
        <p:spPr>
          <a:xfrm>
            <a:off x="7729698" y="185467"/>
            <a:ext cx="2389517" cy="4088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85470" y="879894"/>
            <a:ext cx="16065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 smtClean="0"/>
              <a:t>Михайлівський</a:t>
            </a:r>
          </a:p>
          <a:p>
            <a:r>
              <a:rPr lang="uk-UA" sz="1600" dirty="0" smtClean="0"/>
              <a:t>Золотоверхий</a:t>
            </a:r>
          </a:p>
          <a:p>
            <a:r>
              <a:rPr lang="uk-UA" sz="1600" dirty="0" smtClean="0"/>
              <a:t>собор</a:t>
            </a:r>
            <a:endParaRPr lang="uk-UA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2156" b="2218"/>
          <a:stretch/>
        </p:blipFill>
        <p:spPr>
          <a:xfrm>
            <a:off x="1164564" y="3200400"/>
            <a:ext cx="4799164" cy="344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55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9457" t="23271" r="42123" b="7799"/>
          <a:stretch/>
        </p:blipFill>
        <p:spPr>
          <a:xfrm>
            <a:off x="232913" y="414068"/>
            <a:ext cx="4684144" cy="4727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712" y="414068"/>
            <a:ext cx="5886115" cy="471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90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78" y="308155"/>
            <a:ext cx="8918994" cy="59459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28948" y="931652"/>
            <a:ext cx="1577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Андріївський</a:t>
            </a:r>
          </a:p>
          <a:p>
            <a:r>
              <a:rPr lang="uk-UA" dirty="0" smtClean="0"/>
              <a:t> узвіз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2244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2249" y="931653"/>
            <a:ext cx="1319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Десятинна</a:t>
            </a:r>
          </a:p>
          <a:p>
            <a:r>
              <a:rPr lang="uk-UA" dirty="0" smtClean="0"/>
              <a:t>церква</a:t>
            </a:r>
            <a:endParaRPr lang="uk-UA" dirty="0"/>
          </a:p>
        </p:txBody>
      </p:sp>
      <p:pic>
        <p:nvPicPr>
          <p:cNvPr id="1026" name="Picture 2" descr="https://www.keuapc.org/wp-content/uploads/2021/05/ff4e60f57be4750ced9e9a9b1b5ba335-800x4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3" y="111635"/>
            <a:ext cx="6452338" cy="330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syatinnay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460" y="2107243"/>
            <a:ext cx="5123841" cy="406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070" y="3588590"/>
            <a:ext cx="2374387" cy="30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72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78" y="103516"/>
            <a:ext cx="4316774" cy="34264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58" y="4012578"/>
            <a:ext cx="4548995" cy="23882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3050" y="2297445"/>
            <a:ext cx="6126474" cy="40084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7141" y="1069675"/>
            <a:ext cx="1854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Церква</a:t>
            </a:r>
          </a:p>
          <a:p>
            <a:r>
              <a:rPr lang="uk-UA" dirty="0" err="1" smtClean="0"/>
              <a:t>Пирогощі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08133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7985" y="1621766"/>
            <a:ext cx="590578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Завдання:</a:t>
            </a:r>
          </a:p>
          <a:p>
            <a:r>
              <a:rPr lang="uk-UA" dirty="0" smtClean="0"/>
              <a:t>Підготувати </a:t>
            </a:r>
            <a:r>
              <a:rPr lang="uk-UA" dirty="0" err="1" smtClean="0"/>
              <a:t>проєкти</a:t>
            </a:r>
            <a:endParaRPr lang="uk-UA" dirty="0" smtClean="0"/>
          </a:p>
          <a:p>
            <a:pPr marL="342900" indent="-342900">
              <a:buAutoNum type="arabicPeriod"/>
            </a:pPr>
            <a:r>
              <a:rPr lang="uk-UA" dirty="0" smtClean="0"/>
              <a:t>Слов’янські боги</a:t>
            </a:r>
          </a:p>
          <a:p>
            <a:pPr marL="342900" indent="-342900">
              <a:buAutoNum type="arabicPeriod"/>
            </a:pPr>
            <a:r>
              <a:rPr lang="uk-UA" dirty="0" smtClean="0"/>
              <a:t>Стародавні вулиці Києва</a:t>
            </a:r>
          </a:p>
          <a:p>
            <a:pPr marL="342900" indent="-342900">
              <a:buAutoNum type="arabicPeriod"/>
            </a:pPr>
            <a:r>
              <a:rPr lang="uk-UA" dirty="0" smtClean="0"/>
              <a:t>Фрески Печерської Лаври</a:t>
            </a:r>
          </a:p>
          <a:p>
            <a:pPr marL="342900" indent="-342900">
              <a:buAutoNum type="arabicPeriod"/>
            </a:pPr>
            <a:r>
              <a:rPr lang="uk-UA" dirty="0" smtClean="0"/>
              <a:t>«Руська Правда» Володимира Мономаха</a:t>
            </a:r>
          </a:p>
          <a:p>
            <a:pPr marL="342900" indent="-342900">
              <a:buAutoNum type="arabicPeriod"/>
            </a:pPr>
            <a:endParaRPr lang="uk-UA" dirty="0"/>
          </a:p>
          <a:p>
            <a:r>
              <a:rPr lang="uk-UA" dirty="0" smtClean="0"/>
              <a:t>Підготувати презентацію (5-7 слайдів)  </a:t>
            </a:r>
            <a:r>
              <a:rPr lang="uk-UA" smtClean="0"/>
              <a:t>з розповіддю.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87989314"/>
      </p:ext>
    </p:extLst>
  </p:cSld>
  <p:clrMapOvr>
    <a:masterClrMapping/>
  </p:clrMapOvr>
</p:sld>
</file>

<file path=ppt/theme/theme1.xml><?xml version="1.0" encoding="utf-8"?>
<a:theme xmlns:a="http://schemas.openxmlformats.org/drawingml/2006/main" name="Берлин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302</TotalTime>
  <Words>47</Words>
  <Application>Microsoft Office PowerPoint</Application>
  <PresentationFormat>Широкоэкранный</PresentationFormat>
  <Paragraphs>22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Arial</vt:lpstr>
      <vt:lpstr>Trebuchet MS</vt:lpstr>
      <vt:lpstr>Берлин</vt:lpstr>
      <vt:lpstr>Культура РУСІ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Культура РУСІ</dc:title>
  <dc:creator>User</dc:creator>
  <cp:lastModifiedBy>User</cp:lastModifiedBy>
  <cp:revision>9</cp:revision>
  <dcterms:created xsi:type="dcterms:W3CDTF">2022-09-28T13:48:49Z</dcterms:created>
  <dcterms:modified xsi:type="dcterms:W3CDTF">2023-03-13T14:30:28Z</dcterms:modified>
</cp:coreProperties>
</file>