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4" r:id="rId5"/>
    <p:sldId id="278" r:id="rId6"/>
    <p:sldId id="277" r:id="rId7"/>
    <p:sldId id="275" r:id="rId8"/>
    <p:sldId id="276" r:id="rId9"/>
    <p:sldId id="279" r:id="rId10"/>
    <p:sldId id="280" r:id="rId11"/>
    <p:sldId id="281" r:id="rId12"/>
    <p:sldId id="272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t>13.03.2023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87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29B01-D91F-4418-A7A8-E692214653FD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3FBEF-9622-4E6F-91AD-1A84854E32E7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30942-AF54-4C43-B596-0C50C99B8721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F214E-7C63-48DE-8A97-7C10AE756013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BAC24-0F4C-4972-B608-4468E9B3B8B9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2DAB0-1689-47C6-B468-472EFBE3E427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D4A-7D3C-4EDC-9E62-93A6D001134D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0B32A-A506-4EC1-9ACB-B65F7A3BE5FC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6EC540-81EE-43C0-909D-5BD43B41EC30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uk/resource/1459601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682" y="-1"/>
            <a:ext cx="11499173" cy="5244861"/>
          </a:xfrm>
        </p:spPr>
        <p:txBody>
          <a:bodyPr rtlCol="0">
            <a:noAutofit/>
          </a:bodyPr>
          <a:lstStyle/>
          <a:p>
            <a:pPr algn="ctr" rtl="0"/>
            <a: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Інтерактивна вікторина знавців української мови та </a:t>
            </a:r>
            <a: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літератури.</a:t>
            </a:r>
            <a: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До дня українсько мови</a:t>
            </a:r>
            <a:b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21 лютого 2023 року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0" y="1406192"/>
            <a:ext cx="7763773" cy="4756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4128" y="439947"/>
            <a:ext cx="950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Назвати вид пісні, яка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ru-RU" sz="3200" dirty="0" err="1" smtClean="0"/>
              <a:t>язана</a:t>
            </a:r>
            <a:r>
              <a:rPr lang="ru-RU" sz="3200" dirty="0" smtClean="0"/>
              <a:t> з </a:t>
            </a:r>
            <a:r>
              <a:rPr lang="ru-RU" sz="3200" dirty="0" err="1" smtClean="0"/>
              <a:t>цим</a:t>
            </a:r>
            <a:r>
              <a:rPr lang="ru-RU" sz="3200" dirty="0" smtClean="0"/>
              <a:t> фото. 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7112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35" y="854981"/>
            <a:ext cx="7228302" cy="5813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204" y="103517"/>
            <a:ext cx="8695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Хто із українських письменників зображений на фото?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9828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040" y="2751894"/>
            <a:ext cx="3100538" cy="3953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832" y="170539"/>
            <a:ext cx="5907536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1" b="5674"/>
          <a:stretch/>
        </p:blipFill>
        <p:spPr>
          <a:xfrm>
            <a:off x="0" y="1284146"/>
            <a:ext cx="6126480" cy="5573854"/>
          </a:xfrm>
          <a:prstGeom prst="rect">
            <a:avLst/>
          </a:prstGeom>
        </p:spPr>
      </p:pic>
      <p:pic>
        <p:nvPicPr>
          <p:cNvPr id="1026" name="Picture 2" descr="универсальный фотографии, тайная жизнь домашних животных, филь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22" r="26813"/>
          <a:stretch/>
        </p:blipFill>
        <p:spPr bwMode="auto">
          <a:xfrm flipH="1">
            <a:off x="8412480" y="3220000"/>
            <a:ext cx="2087879" cy="36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5497831" y="949240"/>
            <a:ext cx="4533898" cy="2270760"/>
          </a:xfrm>
          <a:prstGeom prst="wedgeEllipseCallout">
            <a:avLst>
              <a:gd name="adj1" fmla="val 39279"/>
              <a:gd name="adj2" fmla="val 58614"/>
            </a:avLst>
          </a:prstGeom>
          <a:solidFill>
            <a:srgbClr val="0070C0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Привіт усім, сьогодні ми підготували для вас багато цікавих </a:t>
            </a:r>
            <a:r>
              <a:rPr lang="uk-UA" sz="2400" b="1" kern="0" dirty="0" smtClean="0">
                <a:solidFill>
                  <a:schemeClr val="bg1"/>
                </a:solidFill>
                <a:latin typeface="Century Schoolbook" panose="02040604050505020304"/>
              </a:rPr>
              <a:t>завдань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!!!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28600" y="137160"/>
            <a:ext cx="3063240" cy="1950720"/>
          </a:xfrm>
          <a:prstGeom prst="wedgeEllipseCallout">
            <a:avLst>
              <a:gd name="adj1" fmla="val 46331"/>
              <a:gd name="adj2" fmla="val 4712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Всім</a:t>
            </a:r>
            <a:r>
              <a:rPr lang="ru-RU" sz="2400" b="1" dirty="0" smtClean="0"/>
              <a:t> командам </a:t>
            </a:r>
            <a:r>
              <a:rPr lang="ru-RU" sz="2400" b="1" dirty="0" err="1" smtClean="0"/>
              <a:t>бажаємо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успіхів</a:t>
            </a:r>
            <a:r>
              <a:rPr lang="ru-RU" sz="2400" b="1" dirty="0" smtClean="0"/>
              <a:t>!!!</a:t>
            </a:r>
            <a:endParaRPr lang="ru-RU" sz="2400" b="1" dirty="0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10622278" y="5821680"/>
            <a:ext cx="1356361" cy="807720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0" y="2530917"/>
            <a:ext cx="4236720" cy="3930843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7200" y="640080"/>
            <a:ext cx="3581400" cy="2164080"/>
          </a:xfrm>
          <a:prstGeom prst="wedgeRoundRectCallout">
            <a:avLst>
              <a:gd name="adj1" fmla="val 42484"/>
              <a:gd name="adj2" fmla="val 74471"/>
              <a:gd name="adj3" fmla="val 16667"/>
            </a:avLst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У наступній грі вам потрібно знайти зв</a:t>
            </a:r>
            <a:r>
              <a:rPr lang="en-US" sz="2000" b="1" dirty="0" smtClean="0">
                <a:solidFill>
                  <a:schemeClr val="bg1"/>
                </a:solidFill>
              </a:rPr>
              <a:t>’</a:t>
            </a:r>
            <a:r>
              <a:rPr lang="ru-RU" sz="2000" b="1" dirty="0" err="1" smtClean="0">
                <a:solidFill>
                  <a:schemeClr val="bg1"/>
                </a:solidFill>
              </a:rPr>
              <a:t>язок</a:t>
            </a:r>
            <a:r>
              <a:rPr lang="ru-RU" sz="2000" b="1" dirty="0" smtClean="0">
                <a:solidFill>
                  <a:schemeClr val="bg1"/>
                </a:solidFill>
              </a:rPr>
              <a:t> фото з </a:t>
            </a:r>
            <a:r>
              <a:rPr lang="ru-RU" sz="2000" b="1" dirty="0" err="1" smtClean="0">
                <a:solidFill>
                  <a:schemeClr val="bg1"/>
                </a:solidFill>
              </a:rPr>
              <a:t>українською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літературою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hlinkClick r:id="rId4"/>
          </p:cNvPr>
          <p:cNvSpPr/>
          <p:nvPr/>
        </p:nvSpPr>
        <p:spPr>
          <a:xfrm>
            <a:off x="647700" y="4069080"/>
            <a:ext cx="2880360" cy="1950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Почати грати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389" y="284672"/>
            <a:ext cx="6340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Літературний</a:t>
            </a:r>
            <a:r>
              <a:rPr lang="ru-RU" sz="3200" b="1" dirty="0" smtClean="0"/>
              <a:t> конкурс «</a:t>
            </a:r>
            <a:r>
              <a:rPr lang="uk-UA" sz="3200" b="1" dirty="0" err="1" smtClean="0"/>
              <a:t>Фотобатли</a:t>
            </a:r>
            <a:r>
              <a:rPr lang="uk-UA" sz="3200" b="1" dirty="0" smtClean="0"/>
              <a:t>»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79" y="2089812"/>
            <a:ext cx="6280030" cy="44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26" y="1254514"/>
            <a:ext cx="4122978" cy="5516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411" y="0"/>
            <a:ext cx="841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Який письменник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ru-RU" sz="3200" dirty="0" err="1" smtClean="0"/>
              <a:t>язаний</a:t>
            </a:r>
            <a:r>
              <a:rPr lang="ru-RU" sz="3200" dirty="0" smtClean="0"/>
              <a:t> з </a:t>
            </a:r>
            <a:r>
              <a:rPr lang="ru-RU" sz="3200" dirty="0" err="1" smtClean="0"/>
              <a:t>цим</a:t>
            </a:r>
            <a:r>
              <a:rPr lang="ru-RU" sz="3200" dirty="0" smtClean="0"/>
              <a:t> </a:t>
            </a:r>
            <a:r>
              <a:rPr lang="ru-RU" sz="3200" dirty="0" err="1" smtClean="0"/>
              <a:t>музичним</a:t>
            </a:r>
            <a:r>
              <a:rPr lang="ru-RU" sz="3200" dirty="0" smtClean="0"/>
              <a:t> </a:t>
            </a:r>
            <a:r>
              <a:rPr lang="uk-UA" sz="3200" dirty="0" err="1" smtClean="0"/>
              <a:t>і</a:t>
            </a:r>
            <a:r>
              <a:rPr lang="ru-RU" sz="3200" dirty="0" err="1" smtClean="0"/>
              <a:t>нструментом</a:t>
            </a:r>
            <a:r>
              <a:rPr lang="ru-RU" sz="3200" dirty="0" smtClean="0"/>
              <a:t>?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7947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5" y="1130061"/>
            <a:ext cx="9449302" cy="4657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8361" y="0"/>
            <a:ext cx="684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Хто із відомих письменників зображений на цій купюрі?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6207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88" y="1613140"/>
            <a:ext cx="8603411" cy="4839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8196" y="681487"/>
            <a:ext cx="670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Поезія </a:t>
            </a:r>
            <a:r>
              <a:rPr lang="uk-UA" sz="3200" dirty="0" err="1" smtClean="0"/>
              <a:t>Т.Шевченка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5747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359" y="966158"/>
            <a:ext cx="640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Т.Шевченко</a:t>
            </a:r>
            <a:r>
              <a:rPr lang="uk-UA" sz="3200" dirty="0" smtClean="0"/>
              <a:t>, 1840 </a:t>
            </a:r>
            <a:endParaRPr lang="uk-UA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61" y="1874178"/>
            <a:ext cx="67818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96" y="1713600"/>
            <a:ext cx="7716598" cy="4756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797" y="77637"/>
            <a:ext cx="9342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</a:t>
            </a:r>
            <a:r>
              <a:rPr lang="uk-UA" sz="3200" dirty="0" smtClean="0"/>
              <a:t>ід час цього свята у біографії одного із письменників сталось щось, що перевернуло все його життя, яке ,на жаль, було дуже коротким. 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895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Цветущая вишня (16x9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65_TF03031002_TF03031002.potx" id="{B37DE52E-BB74-47B4-A26A-EACB9BE9CDE9}" vid="{5EB45FF9-A214-4937-A534-89A8ED04E80B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256</TotalTime>
  <Words>111</Words>
  <Application>Microsoft Office PowerPoint</Application>
  <PresentationFormat>Широкоэкранный</PresentationFormat>
  <Paragraphs>14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Cambria</vt:lpstr>
      <vt:lpstr>Century Schoolbook</vt:lpstr>
      <vt:lpstr>Цветущая вишня (16x9)</vt:lpstr>
      <vt:lpstr>    Інтерактивна вікторина знавців української мови та літератури. До дня українсько мови 21 лютого 2023 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Літературна  інтерактивна вікторина  «Подорож у світі літератури»</dc:title>
  <dc:creator>леново</dc:creator>
  <cp:lastModifiedBy>User</cp:lastModifiedBy>
  <cp:revision>22</cp:revision>
  <dcterms:created xsi:type="dcterms:W3CDTF">2021-04-15T15:49:05Z</dcterms:created>
  <dcterms:modified xsi:type="dcterms:W3CDTF">2023-03-13T14:54:39Z</dcterms:modified>
</cp:coreProperties>
</file>