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60" r:id="rId3"/>
    <p:sldId id="267" r:id="rId4"/>
    <p:sldId id="268" r:id="rId5"/>
    <p:sldId id="269" r:id="rId6"/>
    <p:sldId id="270" r:id="rId7"/>
    <p:sldId id="277" r:id="rId8"/>
    <p:sldId id="278" r:id="rId9"/>
    <p:sldId id="276" r:id="rId10"/>
    <p:sldId id="279" r:id="rId11"/>
    <p:sldId id="265" r:id="rId12"/>
    <p:sldId id="280" r:id="rId13"/>
    <p:sldId id="271" r:id="rId14"/>
    <p:sldId id="266" r:id="rId15"/>
    <p:sldId id="281" r:id="rId16"/>
    <p:sldId id="273" r:id="rId17"/>
    <p:sldId id="264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9" y="188642"/>
            <a:ext cx="8451576" cy="615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44824"/>
            <a:ext cx="6408712" cy="201622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ПРИРОДОЗНАВСТВО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384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2097"/>
            <a:ext cx="9144001" cy="6825905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/>
          <a:stretch/>
        </p:blipFill>
        <p:spPr bwMode="auto">
          <a:xfrm>
            <a:off x="395536" y="908722"/>
            <a:ext cx="8280919" cy="4536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99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"/>
            <a:ext cx="9144001" cy="682590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23728" y="1124746"/>
            <a:ext cx="495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С. 45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2"/>
            <a:ext cx="770485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sz="4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ÐÐ°ÑÑÐ¸Ð½ÐºÐ¸ Ð¿Ð¾ Ð·Ð°Ð¿ÑÐ¾ÑÑ ÑÐ¾ÑÐ¾ Ð¿ÑÐ´ÑÑÑÐ½Ð¸Ðº Ð¿ÑÐ¸ÑÐ¾Ð´Ð¸ 4 ÐºÐ»Ð°Ñ Ð³ÑÐ»ÑÐ±ÐµÑÐ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6486" r="11612" b="5591"/>
          <a:stretch/>
        </p:blipFill>
        <p:spPr bwMode="auto">
          <a:xfrm>
            <a:off x="2771803" y="1844826"/>
            <a:ext cx="2968487" cy="4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ºÐ°ÑÑÐ° ÑÐ²ÑÐ°Ð·ÑÑ Ð³ÐµÐ¾Ð³ÑÐ°ÑÑÑÐ½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8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ºÐ°ÑÑÐ° Ð°Ð¼ÐµÑÐ¸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"/>
            <a:ext cx="45633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ФІЗКУЛЬТХВИЛИНКА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ÐÐ°ÑÑÐ¸Ð½ÐºÐ¸ Ð¿Ð¾ Ð·Ð°Ð¿ÑÐ¾ÑÑ ÑÐ¾ÑÐ¾ Ð³ÑÑÐ¿Ð¸ Ð´ÐµÐ»ÑÑÑÐ½ÑÐ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/>
          <a:stretch/>
        </p:blipFill>
        <p:spPr bwMode="auto">
          <a:xfrm>
            <a:off x="539552" y="1196752"/>
            <a:ext cx="7956376" cy="528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о океан. 1хв.30се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6695"/>
            <a:ext cx="8568951" cy="68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21" y="-3921"/>
            <a:ext cx="9144001" cy="68259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4"/>
            <a:ext cx="8229600" cy="1000132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70C0"/>
                </a:solidFill>
              </a:rPr>
              <a:t>Робота  в  групах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8"/>
            <a:ext cx="7488832" cy="445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" y="32097"/>
            <a:ext cx="9144001" cy="6825905"/>
          </a:xfrm>
          <a:prstGeom prst="rect">
            <a:avLst/>
          </a:prstGeom>
          <a:noFill/>
        </p:spPr>
      </p:pic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5263"/>
          <a:stretch/>
        </p:blipFill>
        <p:spPr bwMode="auto">
          <a:xfrm>
            <a:off x="0" y="50490"/>
            <a:ext cx="9236628" cy="682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hum-morya-i-del-finov-relaks-muz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21" y="-3921"/>
            <a:ext cx="9144001" cy="68259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09" y="332656"/>
            <a:ext cx="7961539" cy="5760640"/>
          </a:xfrm>
        </p:spPr>
        <p:txBody>
          <a:bodyPr>
            <a:normAutofit/>
          </a:bodyPr>
          <a:lstStyle/>
          <a:p>
            <a:r>
              <a:rPr lang="uk-UA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завдання:</a:t>
            </a:r>
            <a:br>
              <a:rPr lang="uk-UA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С.45-46,відповідати на питання.</a:t>
            </a:r>
            <a:br>
              <a:rPr lang="uk-UA" sz="4800" b="1" spc="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Звідки назви Тихий та Атлантичний океани?</a:t>
            </a:r>
            <a:br>
              <a:rPr lang="uk-UA" sz="4800" b="1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Міжнародний день океанів?</a:t>
            </a:r>
            <a:endParaRPr lang="ru-RU" sz="4800" b="1" spc="3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32097"/>
            <a:ext cx="9144001" cy="682590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357"/>
            <a:ext cx="8229600" cy="4857784"/>
          </a:xfrm>
        </p:spPr>
        <p:txBody>
          <a:bodyPr>
            <a:normAutofit fontScale="90000"/>
          </a:bodyPr>
          <a:lstStyle/>
          <a:p>
            <a:pPr algn="l"/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Лунає дзвінок! До праці мерщій.</a:t>
            </a:r>
            <a: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всі перешкоди здолати зумій.</a:t>
            </a:r>
            <a: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Працюй наполегливо, </a:t>
            </a:r>
            <a:b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швидко, </a:t>
            </a:r>
            <a:b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старанно,</a:t>
            </a:r>
            <a: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кожна хвилинка не  </a:t>
            </a:r>
            <a:b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втратилась марно!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32097"/>
            <a:ext cx="9144001" cy="682590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4" y="548682"/>
            <a:ext cx="8072495" cy="1224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err="1" smtClean="0">
                <a:solidFill>
                  <a:srgbClr val="0070C0"/>
                </a:solidFill>
              </a:rPr>
              <a:t>Вправа</a:t>
            </a:r>
            <a:r>
              <a:rPr lang="ru-RU" sz="4000" b="1" dirty="0" smtClean="0">
                <a:solidFill>
                  <a:srgbClr val="0070C0"/>
                </a:solidFill>
              </a:rPr>
              <a:t> «Погода»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Яка зараз пора року?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місяць</a:t>
            </a: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Яке число?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Яка погода </a:t>
            </a:r>
            <a:r>
              <a:rPr lang="uk-UA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надворі</a:t>
            </a: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неба?</a:t>
            </a:r>
            <a:b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Рабочий стол\Відкритий урок\Рамки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85729"/>
            <a:ext cx="8762631" cy="63844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071678"/>
            <a:ext cx="7200800" cy="178595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Розкажи – </a:t>
            </a:r>
            <a:r>
              <a:rPr lang="uk-UA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забудуть</a:t>
            </a: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покажи – згадають,</a:t>
            </a:r>
            <a:b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пограй – </a:t>
            </a:r>
            <a:r>
              <a:rPr lang="uk-UA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ятають</a:t>
            </a:r>
            <a:r>
              <a:rPr lang="uk-UA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01" y="2"/>
            <a:ext cx="9144001" cy="6825905"/>
          </a:xfrm>
          <a:prstGeom prst="rect">
            <a:avLst/>
          </a:prstGeom>
          <a:noFill/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32" y="1052737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4146"/>
          </a:xfrm>
        </p:spPr>
        <p:txBody>
          <a:bodyPr>
            <a:normAutofit fontScale="90000"/>
          </a:bodyPr>
          <a:lstStyle/>
          <a:p>
            <a:r>
              <a:rPr lang="uk-UA" sz="5400" b="1" dirty="0" err="1" smtClean="0">
                <a:solidFill>
                  <a:srgbClr val="7030A0"/>
                </a:solidFill>
              </a:rPr>
              <a:t>Фернан</a:t>
            </a:r>
            <a:r>
              <a:rPr lang="uk-UA" sz="5400" b="1" dirty="0" smtClean="0">
                <a:solidFill>
                  <a:srgbClr val="7030A0"/>
                </a:solidFill>
              </a:rPr>
              <a:t> Магеллан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568952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296144"/>
          </a:xfrm>
        </p:spPr>
        <p:txBody>
          <a:bodyPr>
            <a:noAutofit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6000" b="1" dirty="0" smtClean="0"/>
              <a:t>              . </a:t>
            </a:r>
            <a:r>
              <a:rPr lang="uk-UA" sz="6000" b="1" dirty="0"/>
              <a:t>З . Р .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</a:t>
            </a:r>
            <a:r>
              <a:rPr lang="uk-UA" sz="6000" b="1" dirty="0" smtClean="0"/>
              <a:t>СТ </a:t>
            </a:r>
            <a:r>
              <a:rPr lang="uk-UA" sz="6000" b="1" dirty="0"/>
              <a:t>. В . К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М </a:t>
            </a:r>
            <a:r>
              <a:rPr lang="uk-UA" sz="6000" b="1" dirty="0"/>
              <a:t>. Р .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 Р </a:t>
            </a:r>
            <a:r>
              <a:rPr lang="uk-UA" sz="6000" b="1" dirty="0"/>
              <a:t>. К . 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         </a:t>
            </a:r>
            <a:r>
              <a:rPr lang="uk-UA" sz="6000" b="1" dirty="0" smtClean="0"/>
              <a:t> </a:t>
            </a:r>
            <a:r>
              <a:rPr lang="uk-UA" sz="6000" b="1" dirty="0"/>
              <a:t>Н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Шум океан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568952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296144"/>
          </a:xfrm>
        </p:spPr>
        <p:txBody>
          <a:bodyPr>
            <a:noAutofit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6000" b="1" dirty="0" smtClean="0"/>
              <a:t>              ОЗЕРО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</a:t>
            </a:r>
            <a:r>
              <a:rPr lang="uk-UA" sz="6000" b="1" dirty="0" smtClean="0"/>
              <a:t> СТАВОК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 МОРЕ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    РІКА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         </a:t>
            </a:r>
            <a:r>
              <a:rPr lang="uk-UA" sz="6000" b="1" dirty="0" smtClean="0"/>
              <a:t> </a:t>
            </a:r>
            <a:r>
              <a:rPr lang="uk-UA" sz="6000" b="1" dirty="0"/>
              <a:t>Н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23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8568952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296144"/>
          </a:xfrm>
        </p:spPr>
        <p:txBody>
          <a:bodyPr>
            <a:noAutofit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6000" b="1" dirty="0" smtClean="0"/>
              <a:t>              ОЗЕР</a:t>
            </a:r>
            <a:r>
              <a:rPr lang="uk-UA" sz="6000" b="1" dirty="0" smtClean="0">
                <a:solidFill>
                  <a:srgbClr val="FF0000"/>
                </a:solidFill>
              </a:rPr>
              <a:t>О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</a:t>
            </a:r>
            <a:r>
              <a:rPr lang="uk-UA" sz="6000" b="1" dirty="0" smtClean="0"/>
              <a:t> СТАВО</a:t>
            </a:r>
            <a:r>
              <a:rPr lang="uk-UA" sz="6000" b="1" dirty="0" smtClean="0">
                <a:solidFill>
                  <a:srgbClr val="FF0000"/>
                </a:solidFill>
              </a:rPr>
              <a:t>К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 МОР</a:t>
            </a:r>
            <a:r>
              <a:rPr lang="uk-UA" sz="6000" b="1" dirty="0" smtClean="0">
                <a:solidFill>
                  <a:srgbClr val="FF0000"/>
                </a:solidFill>
              </a:rPr>
              <a:t>Е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</a:t>
            </a:r>
            <a:r>
              <a:rPr lang="uk-UA" sz="6000" b="1" dirty="0" smtClean="0"/>
              <a:t>    РІК</a:t>
            </a:r>
            <a:r>
              <a:rPr lang="uk-UA" sz="6000" b="1" dirty="0" smtClean="0">
                <a:solidFill>
                  <a:srgbClr val="FF0000"/>
                </a:solidFill>
              </a:rPr>
              <a:t>А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uk-UA" sz="6000" b="1" dirty="0"/>
              <a:t>                     </a:t>
            </a:r>
            <a:r>
              <a:rPr lang="uk-UA" sz="6000" b="1" dirty="0" smtClean="0"/>
              <a:t> </a:t>
            </a:r>
            <a:r>
              <a:rPr lang="uk-UA" sz="6000" b="1" dirty="0">
                <a:solidFill>
                  <a:srgbClr val="FF0000"/>
                </a:solidFill>
              </a:rPr>
              <a:t>Н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249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Администратор\Рабочий стол\Нові документи\Різне\Рамки\44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2097"/>
            <a:ext cx="9144001" cy="6825905"/>
          </a:xfrm>
          <a:prstGeom prst="rect">
            <a:avLst/>
          </a:prstGeom>
          <a:noFill/>
        </p:spPr>
      </p:pic>
      <p:pic>
        <p:nvPicPr>
          <p:cNvPr id="4" name="Рисунок 3" descr="ÐÐ°ÑÑÐ¸Ð½ÐºÐ¸ Ð¿Ð¾ Ð·Ð°Ð¿ÑÐ¾ÑÑ ÑÑÐºÐ°Ð²Ðµ Ð¿ÑÐ¾ Ð¼Ð°ÑÐµÑÐ¸ÐºÐ¸ Ñ Ð¾ÐºÐµÐ°Ð½Ð¸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r="55981"/>
          <a:stretch/>
        </p:blipFill>
        <p:spPr bwMode="auto">
          <a:xfrm>
            <a:off x="1331640" y="836712"/>
            <a:ext cx="6996352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90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706</TotalTime>
  <Words>21</Words>
  <Application>Microsoft Office PowerPoint</Application>
  <PresentationFormat>Екран (4:3)</PresentationFormat>
  <Paragraphs>13</Paragraphs>
  <Slides>18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Тема6</vt:lpstr>
      <vt:lpstr>ПРИРОДОЗНАВСТВО</vt:lpstr>
      <vt:lpstr> Лунає дзвінок! До праці мерщій. Ти всі перешкоди здолати зумій. Працюй наполегливо,                                     швидко,                                             старанно, Щоб кожна хвилинка не                             втратилась марно!               </vt:lpstr>
      <vt:lpstr>       Вправа «Погода»  — Яка зараз пора року? — Який місяць? — Яке число? — Яка погода надворі? — Який стан неба? </vt:lpstr>
      <vt:lpstr>Розкажи – забудуть, покажи – згадають, пограй – запам’ятають!</vt:lpstr>
      <vt:lpstr>Фернан Магеллан</vt:lpstr>
      <vt:lpstr>                   . З . Р .          СТ . В . К             М . Р .               Р . К .                        Н</vt:lpstr>
      <vt:lpstr>                   ОЗЕРО           СТАВОК              МОРЕ                 РІКА                       Н</vt:lpstr>
      <vt:lpstr>                   ОЗЕРО           СТАВОК              МОРЕ                 РІКА                       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ФІЗКУЛЬТХВИЛИНКА</vt:lpstr>
      <vt:lpstr>Презентація PowerPoint</vt:lpstr>
      <vt:lpstr>Робота  в  групах</vt:lpstr>
      <vt:lpstr>Презентація PowerPoint</vt:lpstr>
      <vt:lpstr>Домашнє завдання: С.45-46,відповідати на питання. Звідки назви Тихий та Атлантичний океани? Коли Міжнародний день океанів?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91</cp:revision>
  <dcterms:modified xsi:type="dcterms:W3CDTF">2019-12-15T16:29:16Z</dcterms:modified>
</cp:coreProperties>
</file>